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358" r:id="rId5"/>
    <p:sldId id="455" r:id="rId6"/>
    <p:sldId id="422" r:id="rId7"/>
    <p:sldId id="453" r:id="rId8"/>
    <p:sldId id="439" r:id="rId9"/>
    <p:sldId id="440" r:id="rId10"/>
    <p:sldId id="441" r:id="rId11"/>
    <p:sldId id="442" r:id="rId12"/>
    <p:sldId id="443" r:id="rId13"/>
    <p:sldId id="444" r:id="rId14"/>
    <p:sldId id="457" r:id="rId15"/>
    <p:sldId id="458" r:id="rId16"/>
    <p:sldId id="459" r:id="rId17"/>
    <p:sldId id="456" r:id="rId18"/>
    <p:sldId id="445" r:id="rId19"/>
    <p:sldId id="446" r:id="rId20"/>
    <p:sldId id="447" r:id="rId21"/>
    <p:sldId id="448" r:id="rId22"/>
    <p:sldId id="449" r:id="rId23"/>
    <p:sldId id="450" r:id="rId24"/>
    <p:sldId id="451" r:id="rId25"/>
    <p:sldId id="460" r:id="rId26"/>
    <p:sldId id="452" r:id="rId27"/>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vr. E. Smit | BLICK op onderwijs" initials="MES|Boo" lastIdx="17" clrIdx="0">
    <p:extLst>
      <p:ext uri="{19B8F6BF-5375-455C-9EA6-DF929625EA0E}">
        <p15:presenceInfo xmlns:p15="http://schemas.microsoft.com/office/powerpoint/2012/main" userId="S::e.smit@blickoponderwijs.nl::2c63b661-7618-4172-81f6-3aba8efaaa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43"/>
    <a:srgbClr val="96C800"/>
    <a:srgbClr val="FFBD00"/>
    <a:srgbClr val="B478D2"/>
    <a:srgbClr val="3CB4EB"/>
    <a:srgbClr val="FF7800"/>
    <a:srgbClr val="D200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CBB929-67F0-E174-81E7-339E242428A1}" v="69" dt="2023-09-26T07:40:28.501"/>
    <p1510:client id="{9F4654AE-673A-4F34-9F04-7171BE356037}" v="3" dt="2023-09-27T07:07:59.7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88124" autoAdjust="0"/>
  </p:normalViewPr>
  <p:slideViewPr>
    <p:cSldViewPr snapToGrid="0">
      <p:cViewPr varScale="1">
        <p:scale>
          <a:sx n="100" d="100"/>
          <a:sy n="100" d="100"/>
        </p:scale>
        <p:origin x="88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2T08:23:46.644"/>
    </inkml:context>
    <inkml:brush xml:id="br0">
      <inkml:brushProperty name="width" value="0.1" units="cm"/>
      <inkml:brushProperty name="height" value="0.1" units="cm"/>
    </inkml:brush>
  </inkml:definitions>
  <inkml:trace contextRef="#ctx0" brushRef="#br0">0 199 24575,'22'55'0,"-10"-28"0,-4-23 0,-2-19 0,-3-58 0,-4 62 0,1 1 0,0-1 0,1 0 0,0 0 0,0 1 0,1-1 0,0 0 0,6-13 0,-8 23 0,0 0 0,0 0 0,1 0 0,-1 0 0,1 0 0,-1 1 0,0-1 0,1 0 0,-1 0 0,1 0 0,0 1 0,-1-1 0,1 0 0,0 1 0,-1-1 0,1 1 0,0-1 0,0 1 0,-1-1 0,1 1 0,0-1 0,0 1 0,0 0 0,0-1 0,-1 1 0,1 0 0,0 0 0,0 0 0,0-1 0,0 1 0,0 0 0,0 0 0,0 1 0,0-1 0,0 0 0,0 0 0,-1 0 0,1 1 0,0-1 0,0 0 0,1 1 0,4 3 0,-1 0 0,0 1 0,0-1 0,-1 1 0,7 8 0,-9-10 0,0-1 0,0 1 0,0 0 0,1 0 0,-1-1 0,1 1 0,-1-1 0,1 0 0,0 0 0,0 0 0,0 0 0,6 2 0,-8-5 0,0 1 0,1 0 0,-1-1 0,0 1 0,1-1 0,-1 1 0,0-1 0,1 1 0,-1-1 0,0 0 0,0 0 0,0 0 0,0 0 0,1 1 0,-1-2 0,0 1 0,-1 0 0,1 0 0,0 0 0,0 0 0,0 0 0,-1-1 0,1 1 0,-1 0 0,2-3 0,12-45 0,-8 24 0,-5 23-5,0-1 0,0 0 0,0 1 0,0-1 0,1 1 0,-1 0 0,1-1 0,-1 1 0,1 0 0,0 0 0,0 0 0,0 0 0,0 0 0,0 1 0,5-4 0,-6 5 15,1-1 0,-1 1 0,1-1 0,0 1 0,-1 0 0,1 0 0,0 0 0,0 0 0,-1 0 0,1 0 0,0 0 0,-1 1 0,1-1 0,0 0 0,-1 1 0,1-1 0,-1 1 0,1 0 0,1 1 0,4 3-175,0 0 0,0 1 0,0 0 0,-1 0 0,0 0 0,0 1 0,0 0 0,4 8 0,14 22-6661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2T08:25:05.294"/>
    </inkml:context>
    <inkml:brush xml:id="br0">
      <inkml:brushProperty name="width" value="0.35" units="cm"/>
      <inkml:brushProperty name="height" value="0.35" units="cm"/>
      <inkml:brushProperty name="color" value="#A64499"/>
    </inkml:brush>
  </inkml:definitions>
  <inkml:trace contextRef="#ctx0" brushRef="#br0">1040 440 24575,'-69'8'0,"62"-5"0,0-2 0,0 1 0,0-1 0,0 0 0,0 0 0,0-1 0,0 0 0,0 0 0,0-1 0,0 0 0,0 0 0,0-1 0,0 1 0,0-2 0,0 1 0,1-1 0,-13-7 0,0-6 0,1 0 0,1-2 0,0 0 0,1-1 0,1-1 0,1 0 0,-11-23 0,-1 2 0,15 31 0,4 13 0,-2 26 0,3-8 0,3-18 0,0 0 0,0 1 0,0-1 0,-1-1 0,1 1 0,-1 0 0,1-1 0,-1 0 0,0 1 0,0-2 0,0 1 0,0 0 0,0-1 0,0 0 0,-1 0 0,1 0 0,0 0 0,-1-1 0,1 0 0,-1 0 0,1 0 0,0 0 0,-1-1 0,1 1 0,-5-2 0,-2 0 0,0-1 0,1 0 0,-1 0 0,1-1 0,0-1 0,0 1 0,0-1 0,1-1 0,-10-7 0,-20-21 0,25 21 0,0 1 0,0 1 0,-1 0 0,-1 1 0,-28-14 0,-1 2 0,-35-14 0,74 34 0,0 0 0,0 0 0,-1 1 0,1 0 0,-1 0 0,1 1 0,-1 0 0,1 0 0,-1 0 0,-10 2 0,14 0 0,0-1 0,0 0 0,0 1 0,0 0 0,0 0 0,0 0 0,1 0 0,-1 0 0,1 0 0,0 1 0,-1-1 0,1 1 0,0 0 0,0-1 0,1 1 0,-1 0 0,1 0 0,-1 0 0,1 0 0,0 1 0,0-1 0,0 0 0,1 0 0,-1 1 0,0 5 0,-1 13 0,1 0 0,3 40 0,0-40 0,-2-1 0,8 78 0,-7-93 0,0-1 0,0 1 0,0 0 0,1-1 0,0 1 0,0-1 0,1 0 0,-1 1 0,1-1 0,0-1 0,1 1 0,-1 0 0,7 6 0,-9-10 0,1 0 0,-1 1 0,1-1 0,0 0 0,-1 0 0,1 0 0,0 0 0,0 0 0,0-1 0,0 1 0,-1 0 0,1-1 0,0 0 0,0 1 0,0-1 0,0 0 0,0 0 0,0 0 0,0 0 0,0 0 0,0-1 0,4 0 0,-2-1 0,-1 1 0,1-1 0,-1 0 0,1-1 0,-1 1 0,0-1 0,0 1 0,0-1 0,-1 0 0,1 0 0,2-3 0,6-11 0,-1 0 0,0 0 0,11-31 0,-18 42 0,9-23 0,-4 7 0,1 1 0,2 0 0,15-24 0,-21 38 0,0 1 0,0 0 0,1 0 0,0 0 0,0 0 0,1 1 0,-1 0 0,1 0 0,0 1 0,0 0 0,1 0 0,14-5 0,9-1 0,0 2 0,0 1 0,1 1 0,0 1 0,60 0 0,-39 2 0,1-2 0,-1-3 0,59-16 0,-58 11 0,1 3 0,102-7 0,314 19 0,-456-2 0,0 1 0,-1 0 0,1 1 0,0 0 0,0 2 0,-1 0 0,0 0 0,0 1 0,0 1 0,0 0 0,-1 1 0,0 1 0,15 11 0,-20-12 0,0 0 0,0 0 0,-1 1 0,0 0 0,0 1 0,-1 0 0,0 0 0,0 0 0,-1 0 0,-1 1 0,0 0 0,0 0 0,0 0 0,-2 1 0,1-1 0,-1 1 0,-1-1 0,1 22 0,-2-24 0,1 25 0,-7 50 0,5-75 0,0 0 0,0 0 0,-1-1 0,0 1 0,-1-1 0,1 1 0,-2-1 0,1 0 0,-1 0 0,0 0 0,0-1 0,-7 9 0,10-15 0,0 1 0,0 0 0,0-1 0,0 0 0,-1 1 0,1-1 0,0 0 0,0 1 0,0-1 0,0 0 0,-1 0 0,1 0 0,0 0 0,0 0 0,0 0 0,-1 0 0,1 0 0,0-1 0,0 1 0,0 0 0,0-1 0,-1 1 0,1-1 0,0 1 0,0-1 0,0 0 0,0 1 0,0-1 0,0 0 0,1 0 0,-1 0 0,0 1 0,-1-3 0,-33-35 0,30 32 0,-79-109 0,61 79 0,-2 2 0,-37-41 0,57 72 0,0 1 0,0-1 0,-1 1 0,1 0 0,-1 0 0,1 0 0,-1 1 0,0 0 0,1 0 0,-1 1 0,0-1 0,0 1 0,0 0 0,1 1 0,-8 1 0,-18-2 0,23-1 0,1 1 0,-1 0 0,1 0 0,-1 1 0,1 0 0,0 0 0,-13 5 0,17-5 0,0 0 0,1 0 0,-1 1 0,1 0 0,-1-1 0,1 1 0,0 0 0,0 0 0,0 0 0,0 0 0,0 1 0,0-1 0,0 1 0,1-1 0,-1 1 0,1-1 0,0 1 0,0 0 0,0 0 0,0-1 0,0 1 0,0 4 0,-2 13 0,1-10 0,1-1 0,-1 0 0,0 0 0,-1 0 0,-3 9 0,5-17 0,0 1 0,0-1 0,1 1 0,-1-1 0,0 0 0,0 1 0,-1-1 0,1 0 0,0 1 0,0-1 0,-1 0 0,1 0 0,0 0 0,-1 0 0,1 0 0,-1-1 0,1 1 0,-1 0 0,0-1 0,1 1 0,-1-1 0,1 1 0,-1-1 0,0 0 0,0 0 0,1 0 0,-1 0 0,0 0 0,1 0 0,-1 0 0,0-1 0,1 1 0,-3-1 0,-11-4 0,1-1 0,0-1 0,0 0 0,0-1 0,1-1 0,0 0 0,-11-11 0,-28-18 0,-25-11 0,-98-46 0,136 76 0,-2 2 0,0 2 0,0 2 0,-70-13 0,104 24 0,1 1 0,0 1 0,-1-1 0,1 1 0,0 0 0,-1 1 0,1-1 0,0 1 0,0 0 0,-1 1 0,1 0 0,-7 2 0,10-2 0,0 0 0,0 0 0,1 1 0,-1-1 0,0 0 0,1 1 0,0 0 0,0-1 0,-1 1 0,2 0 0,-1 0 0,0 0 0,0 0 0,1 1 0,0-1 0,0 0 0,0 1 0,0-1 0,0 1 0,1-1 0,-1 1 0,1 4 0,-1 24 0,0 0 0,3 1 0,1-1 0,1 0 0,1 0 0,2-1 0,2 1 0,0-2 0,22 47 0,-29-71 0,1 1 0,1-1 0,-1 1 0,1-1 0,0 0 0,0 0 0,0-1 0,1 1 0,0-1 0,0 0 0,1 0 0,-1-1 0,1 0 0,0 0 0,0 0 0,1-1 0,-1 1 0,1-2 0,-1 1 0,1-1 0,0 0 0,0 0 0,0-1 0,0 1 0,0-2 0,0 1 0,0-1 0,1 0 0,7-2 0,-2 3 0,1-2 0,0 1 0,-1-2 0,1 0 0,-1-1 0,0 0 0,0-1 0,0 0 0,0-1 0,0-1 0,-1 0 0,0 0 0,-1-1 0,1-1 0,19-17 0,-12 7 0,-1-1 0,-2 0 0,0-1 0,0 0 0,-2-2 0,-1 0 0,15-33 0,-26 52 0,-1 1 0,0-1 0,0 0 0,-1 1 0,1-1 0,0 0 0,-1 1 0,0-1 0,1 0 0,-1 0 0,0 0 0,-1 1 0,1-1 0,0 0 0,-2-3 0,2 5 0,-1-1 0,0 1 0,1-1 0,-1 1 0,0 0 0,0-1 0,0 1 0,0 0 0,0 0 0,-1 0 0,1 0 0,0 0 0,0 0 0,-1 0 0,1 0 0,-1 0 0,1 1 0,-1-1 0,-2 0 0,0 0 0,0 0 0,0 1 0,0 0 0,0 0 0,0 0 0,0 0 0,0 1 0,0-1 0,0 1 0,0 0 0,0 0 0,0 0 0,0 1 0,0 0 0,1-1 0,-1 1 0,1 1 0,-1-1 0,-4 4 0,-1 4 0,0 0 0,0 1 0,1 0 0,0 1 0,0 0 0,2 0 0,0 0 0,0 1 0,1 0 0,0 0 0,1 1 0,1-1 0,0 1 0,1 0 0,0-1 0,1 16 0,1-33 0,-1 0 0,0 1 0,0-1 0,0 0 0,0 0 0,0 1 0,-1-1 0,0 1 0,0-1 0,0 1 0,-2-4 0,-31-37 0,33 41 0,-18-19 0,0 2 0,-2 0 0,0 2 0,-27-18 0,-105-58 0,38 25 0,107 63 0,0 0 0,0 1 0,-1 0 0,0 0 0,1 2 0,-1-1 0,-1 1 0,1 0 0,-15-1 0,762 10 0,-484-6 0,-510-1 0,-415 3 0,639-2 0,-58 3 0,85-2 0,-1 0 0,1 0 0,0 0 0,0 1 0,0 0 0,0 0 0,1 0 0,-1 1 0,0 0 0,1 0 0,-7 5 0,11-7 0,0 0 0,0 0 0,0 0 0,0 0 0,0 0 0,0 0 0,0 0 0,0 1 0,1-1 0,-1 0 0,0 1 0,1-1 0,-1 0 0,1 1 0,-1-1 0,1 1 0,0-1 0,-1 1 0,1-1 0,0 1 0,0-1 0,0 0 0,0 1 0,1-1 0,-1 3 0,1-1 0,1 0 0,-1 0 0,1 0 0,0 0 0,0 0 0,0 0 0,0 0 0,0-1 0,0 1 0,6 3 0,7 5 0,0 0 0,1-1 0,21 10 0,-32-17 0,35 16 0,1-2 0,1-1 0,50 11 0,132 20 0,-147-33 0,-54-7 0,-23-6 0,0-1 0,0 0 0,1 0 0,-1 0 0,0 0 0,0 1 0,0-1 0,0 0 0,0 0 0,0 0 0,0 1 0,0-1 0,0 0 0,0 0 0,0 0 0,0 1 0,0-1 0,0 0 0,0 0 0,0 0 0,0 1 0,0-1 0,0 0 0,0 0 0,0 0 0,0 1 0,0-1 0,0 0 0,0 0 0,0 0 0,-1 0 0,1 1 0,0-1 0,0 0 0,0 0 0,0 0 0,0 0 0,-1 0 0,1 1 0,0-1 0,0 0 0,0 0 0,0 0 0,-1 0 0,1 0 0,0 0 0,-1 0 0,-40 15 0,30-12 0,2-1 0,-9 3 0,-1 1 0,1 0 0,0 1 0,-21 13 0,36-19 0,0 1 0,0-1 0,0 1 0,1 0 0,-1 0 0,0 1 0,1-1 0,-1 0 0,1 1 0,0 0 0,0-1 0,0 1 0,0 0 0,0 0 0,0 0 0,1 0 0,0 0 0,0 1 0,0-1 0,0 0 0,0 1 0,0-1 0,1 1 0,0-1 0,-1 0 0,2 1 0,-1-1 0,0 1 0,0-1 0,1 1 0,2 5 0,0-3 8,0 0 0,1 0 0,0 0 0,0 0-1,0-1 1,1 1 0,0-1 0,0 0 0,0-1 0,1 1 0,0-1-1,10 6 1,81 40-1001,-86-45 519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8F060D-2536-0348-859F-D6DF04DC4347}" type="datetimeFigureOut">
              <a:rPr lang="nl-NL" smtClean="0"/>
              <a:t>26-10-2023</a:t>
            </a:fld>
            <a:endParaRPr lang="nl-NL" dirty="0"/>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DC32CB6-6533-7745-B9FD-0241DC157D87}" type="slidenum">
              <a:rPr lang="nl-NL" smtClean="0"/>
              <a:t>‹nr.›</a:t>
            </a:fld>
            <a:endParaRPr lang="nl-NL" dirty="0"/>
          </a:p>
        </p:txBody>
      </p:sp>
    </p:spTree>
    <p:extLst>
      <p:ext uri="{BB962C8B-B14F-4D97-AF65-F5344CB8AC3E}">
        <p14:creationId xmlns:p14="http://schemas.microsoft.com/office/powerpoint/2010/main" val="363570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C32CB6-6533-7745-B9FD-0241DC157D87}" type="slidenum">
              <a:rPr lang="nl-NL" smtClean="0"/>
              <a:t>1</a:t>
            </a:fld>
            <a:endParaRPr lang="nl-NL" dirty="0"/>
          </a:p>
        </p:txBody>
      </p:sp>
    </p:spTree>
    <p:extLst>
      <p:ext uri="{BB962C8B-B14F-4D97-AF65-F5344CB8AC3E}">
        <p14:creationId xmlns:p14="http://schemas.microsoft.com/office/powerpoint/2010/main" val="3050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C32CB6-6533-7745-B9FD-0241DC157D87}" type="slidenum">
              <a:rPr lang="nl-NL" smtClean="0"/>
              <a:t>10</a:t>
            </a:fld>
            <a:endParaRPr lang="nl-NL" dirty="0"/>
          </a:p>
        </p:txBody>
      </p:sp>
    </p:spTree>
    <p:extLst>
      <p:ext uri="{BB962C8B-B14F-4D97-AF65-F5344CB8AC3E}">
        <p14:creationId xmlns:p14="http://schemas.microsoft.com/office/powerpoint/2010/main" val="1740837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C32CB6-6533-7745-B9FD-0241DC157D87}" type="slidenum">
              <a:rPr lang="nl-NL" smtClean="0"/>
              <a:t>11</a:t>
            </a:fld>
            <a:endParaRPr lang="nl-NL" dirty="0"/>
          </a:p>
        </p:txBody>
      </p:sp>
    </p:spTree>
    <p:extLst>
      <p:ext uri="{BB962C8B-B14F-4D97-AF65-F5344CB8AC3E}">
        <p14:creationId xmlns:p14="http://schemas.microsoft.com/office/powerpoint/2010/main" val="4091125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C32CB6-6533-7745-B9FD-0241DC157D87}" type="slidenum">
              <a:rPr lang="nl-NL" smtClean="0"/>
              <a:t>12</a:t>
            </a:fld>
            <a:endParaRPr lang="nl-NL" dirty="0"/>
          </a:p>
        </p:txBody>
      </p:sp>
    </p:spTree>
    <p:extLst>
      <p:ext uri="{BB962C8B-B14F-4D97-AF65-F5344CB8AC3E}">
        <p14:creationId xmlns:p14="http://schemas.microsoft.com/office/powerpoint/2010/main" val="3159152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C32CB6-6533-7745-B9FD-0241DC157D87}" type="slidenum">
              <a:rPr lang="nl-NL" smtClean="0"/>
              <a:t>13</a:t>
            </a:fld>
            <a:endParaRPr lang="nl-NL" dirty="0"/>
          </a:p>
        </p:txBody>
      </p:sp>
    </p:spTree>
    <p:extLst>
      <p:ext uri="{BB962C8B-B14F-4D97-AF65-F5344CB8AC3E}">
        <p14:creationId xmlns:p14="http://schemas.microsoft.com/office/powerpoint/2010/main" val="2042081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C32CB6-6533-7745-B9FD-0241DC157D87}" type="slidenum">
              <a:rPr lang="nl-NL" smtClean="0"/>
              <a:t>14</a:t>
            </a:fld>
            <a:endParaRPr lang="nl-NL" dirty="0"/>
          </a:p>
        </p:txBody>
      </p:sp>
    </p:spTree>
    <p:extLst>
      <p:ext uri="{BB962C8B-B14F-4D97-AF65-F5344CB8AC3E}">
        <p14:creationId xmlns:p14="http://schemas.microsoft.com/office/powerpoint/2010/main" val="2492871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C32CB6-6533-7745-B9FD-0241DC157D87}" type="slidenum">
              <a:rPr lang="nl-NL" smtClean="0"/>
              <a:t>15</a:t>
            </a:fld>
            <a:endParaRPr lang="nl-NL" dirty="0"/>
          </a:p>
        </p:txBody>
      </p:sp>
    </p:spTree>
    <p:extLst>
      <p:ext uri="{BB962C8B-B14F-4D97-AF65-F5344CB8AC3E}">
        <p14:creationId xmlns:p14="http://schemas.microsoft.com/office/powerpoint/2010/main" val="2184311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C32CB6-6533-7745-B9FD-0241DC157D87}" type="slidenum">
              <a:rPr lang="nl-NL" smtClean="0"/>
              <a:t>16</a:t>
            </a:fld>
            <a:endParaRPr lang="nl-NL" dirty="0"/>
          </a:p>
        </p:txBody>
      </p:sp>
    </p:spTree>
    <p:extLst>
      <p:ext uri="{BB962C8B-B14F-4D97-AF65-F5344CB8AC3E}">
        <p14:creationId xmlns:p14="http://schemas.microsoft.com/office/powerpoint/2010/main" val="3133465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C32CB6-6533-7745-B9FD-0241DC157D87}" type="slidenum">
              <a:rPr lang="nl-NL" smtClean="0"/>
              <a:t>17</a:t>
            </a:fld>
            <a:endParaRPr lang="nl-NL" dirty="0"/>
          </a:p>
        </p:txBody>
      </p:sp>
    </p:spTree>
    <p:extLst>
      <p:ext uri="{BB962C8B-B14F-4D97-AF65-F5344CB8AC3E}">
        <p14:creationId xmlns:p14="http://schemas.microsoft.com/office/powerpoint/2010/main" val="4020717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C32CB6-6533-7745-B9FD-0241DC157D87}" type="slidenum">
              <a:rPr lang="nl-NL" smtClean="0"/>
              <a:t>18</a:t>
            </a:fld>
            <a:endParaRPr lang="nl-NL" dirty="0"/>
          </a:p>
        </p:txBody>
      </p:sp>
    </p:spTree>
    <p:extLst>
      <p:ext uri="{BB962C8B-B14F-4D97-AF65-F5344CB8AC3E}">
        <p14:creationId xmlns:p14="http://schemas.microsoft.com/office/powerpoint/2010/main" val="4218508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C32CB6-6533-7745-B9FD-0241DC157D87}" type="slidenum">
              <a:rPr lang="nl-NL" smtClean="0"/>
              <a:t>19</a:t>
            </a:fld>
            <a:endParaRPr lang="nl-NL" dirty="0"/>
          </a:p>
        </p:txBody>
      </p:sp>
    </p:spTree>
    <p:extLst>
      <p:ext uri="{BB962C8B-B14F-4D97-AF65-F5344CB8AC3E}">
        <p14:creationId xmlns:p14="http://schemas.microsoft.com/office/powerpoint/2010/main" val="1960764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C32CB6-6533-7745-B9FD-0241DC157D87}" type="slidenum">
              <a:rPr lang="nl-NL" smtClean="0"/>
              <a:t>2</a:t>
            </a:fld>
            <a:endParaRPr lang="nl-NL" dirty="0"/>
          </a:p>
        </p:txBody>
      </p:sp>
    </p:spTree>
    <p:extLst>
      <p:ext uri="{BB962C8B-B14F-4D97-AF65-F5344CB8AC3E}">
        <p14:creationId xmlns:p14="http://schemas.microsoft.com/office/powerpoint/2010/main" val="1761306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C32CB6-6533-7745-B9FD-0241DC157D87}" type="slidenum">
              <a:rPr lang="nl-NL" smtClean="0"/>
              <a:t>20</a:t>
            </a:fld>
            <a:endParaRPr lang="nl-NL" dirty="0"/>
          </a:p>
        </p:txBody>
      </p:sp>
    </p:spTree>
    <p:extLst>
      <p:ext uri="{BB962C8B-B14F-4D97-AF65-F5344CB8AC3E}">
        <p14:creationId xmlns:p14="http://schemas.microsoft.com/office/powerpoint/2010/main" val="2179962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C32CB6-6533-7745-B9FD-0241DC157D87}" type="slidenum">
              <a:rPr lang="nl-NL" smtClean="0"/>
              <a:t>21</a:t>
            </a:fld>
            <a:endParaRPr lang="nl-NL" dirty="0"/>
          </a:p>
        </p:txBody>
      </p:sp>
    </p:spTree>
    <p:extLst>
      <p:ext uri="{BB962C8B-B14F-4D97-AF65-F5344CB8AC3E}">
        <p14:creationId xmlns:p14="http://schemas.microsoft.com/office/powerpoint/2010/main" val="567471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C32CB6-6533-7745-B9FD-0241DC157D87}" type="slidenum">
              <a:rPr lang="nl-NL" smtClean="0"/>
              <a:t>22</a:t>
            </a:fld>
            <a:endParaRPr lang="nl-NL" dirty="0"/>
          </a:p>
        </p:txBody>
      </p:sp>
    </p:spTree>
    <p:extLst>
      <p:ext uri="{BB962C8B-B14F-4D97-AF65-F5344CB8AC3E}">
        <p14:creationId xmlns:p14="http://schemas.microsoft.com/office/powerpoint/2010/main" val="2387892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C32CB6-6533-7745-B9FD-0241DC157D87}" type="slidenum">
              <a:rPr lang="nl-NL" smtClean="0"/>
              <a:t>23</a:t>
            </a:fld>
            <a:endParaRPr lang="nl-NL" dirty="0"/>
          </a:p>
        </p:txBody>
      </p:sp>
    </p:spTree>
    <p:extLst>
      <p:ext uri="{BB962C8B-B14F-4D97-AF65-F5344CB8AC3E}">
        <p14:creationId xmlns:p14="http://schemas.microsoft.com/office/powerpoint/2010/main" val="191907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C32CB6-6533-7745-B9FD-0241DC157D87}" type="slidenum">
              <a:rPr lang="nl-NL" smtClean="0"/>
              <a:t>3</a:t>
            </a:fld>
            <a:endParaRPr lang="nl-NL" dirty="0"/>
          </a:p>
        </p:txBody>
      </p:sp>
    </p:spTree>
    <p:extLst>
      <p:ext uri="{BB962C8B-B14F-4D97-AF65-F5344CB8AC3E}">
        <p14:creationId xmlns:p14="http://schemas.microsoft.com/office/powerpoint/2010/main" val="1599816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C32CB6-6533-7745-B9FD-0241DC157D87}" type="slidenum">
              <a:rPr lang="nl-NL" smtClean="0"/>
              <a:t>4</a:t>
            </a:fld>
            <a:endParaRPr lang="nl-NL" dirty="0"/>
          </a:p>
        </p:txBody>
      </p:sp>
    </p:spTree>
    <p:extLst>
      <p:ext uri="{BB962C8B-B14F-4D97-AF65-F5344CB8AC3E}">
        <p14:creationId xmlns:p14="http://schemas.microsoft.com/office/powerpoint/2010/main" val="1807250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C32CB6-6533-7745-B9FD-0241DC157D87}" type="slidenum">
              <a:rPr lang="nl-NL" smtClean="0"/>
              <a:t>5</a:t>
            </a:fld>
            <a:endParaRPr lang="nl-NL" dirty="0"/>
          </a:p>
        </p:txBody>
      </p:sp>
    </p:spTree>
    <p:extLst>
      <p:ext uri="{BB962C8B-B14F-4D97-AF65-F5344CB8AC3E}">
        <p14:creationId xmlns:p14="http://schemas.microsoft.com/office/powerpoint/2010/main" val="803569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C32CB6-6533-7745-B9FD-0241DC157D87}" type="slidenum">
              <a:rPr lang="nl-NL" smtClean="0"/>
              <a:t>6</a:t>
            </a:fld>
            <a:endParaRPr lang="nl-NL" dirty="0"/>
          </a:p>
        </p:txBody>
      </p:sp>
    </p:spTree>
    <p:extLst>
      <p:ext uri="{BB962C8B-B14F-4D97-AF65-F5344CB8AC3E}">
        <p14:creationId xmlns:p14="http://schemas.microsoft.com/office/powerpoint/2010/main" val="261712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C32CB6-6533-7745-B9FD-0241DC157D87}" type="slidenum">
              <a:rPr lang="nl-NL" smtClean="0"/>
              <a:t>7</a:t>
            </a:fld>
            <a:endParaRPr lang="nl-NL" dirty="0"/>
          </a:p>
        </p:txBody>
      </p:sp>
    </p:spTree>
    <p:extLst>
      <p:ext uri="{BB962C8B-B14F-4D97-AF65-F5344CB8AC3E}">
        <p14:creationId xmlns:p14="http://schemas.microsoft.com/office/powerpoint/2010/main" val="324415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C32CB6-6533-7745-B9FD-0241DC157D87}" type="slidenum">
              <a:rPr lang="nl-NL" smtClean="0"/>
              <a:t>8</a:t>
            </a:fld>
            <a:endParaRPr lang="nl-NL" dirty="0"/>
          </a:p>
        </p:txBody>
      </p:sp>
    </p:spTree>
    <p:extLst>
      <p:ext uri="{BB962C8B-B14F-4D97-AF65-F5344CB8AC3E}">
        <p14:creationId xmlns:p14="http://schemas.microsoft.com/office/powerpoint/2010/main" val="1531407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DC32CB6-6533-7745-B9FD-0241DC157D87}" type="slidenum">
              <a:rPr lang="nl-NL" smtClean="0"/>
              <a:t>9</a:t>
            </a:fld>
            <a:endParaRPr lang="nl-NL" dirty="0"/>
          </a:p>
        </p:txBody>
      </p:sp>
    </p:spTree>
    <p:extLst>
      <p:ext uri="{BB962C8B-B14F-4D97-AF65-F5344CB8AC3E}">
        <p14:creationId xmlns:p14="http://schemas.microsoft.com/office/powerpoint/2010/main" val="323118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05C62-1406-1E46-A858-DB22BC30D49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7D753B3-491D-C040-99CB-5C51C70BF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BB09682-5576-0047-BBCB-1F527D31AFB7}"/>
              </a:ext>
            </a:extLst>
          </p:cNvPr>
          <p:cNvSpPr>
            <a:spLocks noGrp="1"/>
          </p:cNvSpPr>
          <p:nvPr>
            <p:ph type="dt" sz="half" idx="10"/>
          </p:nvPr>
        </p:nvSpPr>
        <p:spPr/>
        <p:txBody>
          <a:bodyPr/>
          <a:lstStyle/>
          <a:p>
            <a:fld id="{B33BC33A-0701-4D7C-8A83-D7AAD875BB20}" type="datetime1">
              <a:rPr lang="nl-NL" smtClean="0"/>
              <a:t>26-10-2023</a:t>
            </a:fld>
            <a:endParaRPr lang="nl-NL" dirty="0"/>
          </a:p>
        </p:txBody>
      </p:sp>
      <p:sp>
        <p:nvSpPr>
          <p:cNvPr id="5" name="Tijdelijke aanduiding voor voettekst 4">
            <a:extLst>
              <a:ext uri="{FF2B5EF4-FFF2-40B4-BE49-F238E27FC236}">
                <a16:creationId xmlns:a16="http://schemas.microsoft.com/office/drawing/2014/main" id="{93C91C08-AD92-C645-ACB6-9D8E69FE7CAD}"/>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08441C40-0AF3-0C4D-9B64-5888590C9FD8}"/>
              </a:ext>
            </a:extLst>
          </p:cNvPr>
          <p:cNvSpPr>
            <a:spLocks noGrp="1"/>
          </p:cNvSpPr>
          <p:nvPr>
            <p:ph type="sldNum" sz="quarter" idx="12"/>
          </p:nvPr>
        </p:nvSpPr>
        <p:spPr/>
        <p:txBody>
          <a:bodyPr/>
          <a:lstStyle/>
          <a:p>
            <a:fld id="{9D114C68-B7DF-A04D-A4AC-7CD6F4B7D2E5}" type="slidenum">
              <a:rPr lang="nl-NL" smtClean="0"/>
              <a:t>‹nr.›</a:t>
            </a:fld>
            <a:endParaRPr lang="nl-NL" dirty="0"/>
          </a:p>
        </p:txBody>
      </p:sp>
    </p:spTree>
    <p:extLst>
      <p:ext uri="{BB962C8B-B14F-4D97-AF65-F5344CB8AC3E}">
        <p14:creationId xmlns:p14="http://schemas.microsoft.com/office/powerpoint/2010/main" val="3167977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B5BC03-5E55-1648-9BB5-3F50BC6389F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A022304-9FC0-9F4F-881E-15A212AEC8C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219A39-29B7-EB4C-BC15-B199BC12E6B2}"/>
              </a:ext>
            </a:extLst>
          </p:cNvPr>
          <p:cNvSpPr>
            <a:spLocks noGrp="1"/>
          </p:cNvSpPr>
          <p:nvPr>
            <p:ph type="dt" sz="half" idx="10"/>
          </p:nvPr>
        </p:nvSpPr>
        <p:spPr/>
        <p:txBody>
          <a:bodyPr/>
          <a:lstStyle/>
          <a:p>
            <a:fld id="{79CC8161-AC9C-4430-B4F3-1C124E846CC8}" type="datetime1">
              <a:rPr lang="nl-NL" smtClean="0"/>
              <a:t>26-10-2023</a:t>
            </a:fld>
            <a:endParaRPr lang="nl-NL" dirty="0"/>
          </a:p>
        </p:txBody>
      </p:sp>
      <p:sp>
        <p:nvSpPr>
          <p:cNvPr id="5" name="Tijdelijke aanduiding voor voettekst 4">
            <a:extLst>
              <a:ext uri="{FF2B5EF4-FFF2-40B4-BE49-F238E27FC236}">
                <a16:creationId xmlns:a16="http://schemas.microsoft.com/office/drawing/2014/main" id="{4980E755-BBB2-9347-AE87-F26048E6CDE4}"/>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6DE73B1C-603D-1B45-8410-6757BAFF2E54}"/>
              </a:ext>
            </a:extLst>
          </p:cNvPr>
          <p:cNvSpPr>
            <a:spLocks noGrp="1"/>
          </p:cNvSpPr>
          <p:nvPr>
            <p:ph type="sldNum" sz="quarter" idx="12"/>
          </p:nvPr>
        </p:nvSpPr>
        <p:spPr/>
        <p:txBody>
          <a:bodyPr/>
          <a:lstStyle/>
          <a:p>
            <a:fld id="{9D114C68-B7DF-A04D-A4AC-7CD6F4B7D2E5}" type="slidenum">
              <a:rPr lang="nl-NL" smtClean="0"/>
              <a:t>‹nr.›</a:t>
            </a:fld>
            <a:endParaRPr lang="nl-NL" dirty="0"/>
          </a:p>
        </p:txBody>
      </p:sp>
    </p:spTree>
    <p:extLst>
      <p:ext uri="{BB962C8B-B14F-4D97-AF65-F5344CB8AC3E}">
        <p14:creationId xmlns:p14="http://schemas.microsoft.com/office/powerpoint/2010/main" val="335756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618334B-52ED-E448-B711-2C3B08E2B64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968C9E5-5736-A342-8454-4CC5A62893A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1E59EC6-77BF-8E4A-865A-D7097F45CE49}"/>
              </a:ext>
            </a:extLst>
          </p:cNvPr>
          <p:cNvSpPr>
            <a:spLocks noGrp="1"/>
          </p:cNvSpPr>
          <p:nvPr>
            <p:ph type="dt" sz="half" idx="10"/>
          </p:nvPr>
        </p:nvSpPr>
        <p:spPr/>
        <p:txBody>
          <a:bodyPr/>
          <a:lstStyle/>
          <a:p>
            <a:fld id="{4F356AFE-12E1-4D81-B0ED-E8B60F22F5E0}" type="datetime1">
              <a:rPr lang="nl-NL" smtClean="0"/>
              <a:t>26-10-2023</a:t>
            </a:fld>
            <a:endParaRPr lang="nl-NL" dirty="0"/>
          </a:p>
        </p:txBody>
      </p:sp>
      <p:sp>
        <p:nvSpPr>
          <p:cNvPr id="5" name="Tijdelijke aanduiding voor voettekst 4">
            <a:extLst>
              <a:ext uri="{FF2B5EF4-FFF2-40B4-BE49-F238E27FC236}">
                <a16:creationId xmlns:a16="http://schemas.microsoft.com/office/drawing/2014/main" id="{373F5FC7-E07B-C24C-82BD-2DAF16F89AD0}"/>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17EE5ED1-4CA1-D841-BD9A-B5800A7AEAF1}"/>
              </a:ext>
            </a:extLst>
          </p:cNvPr>
          <p:cNvSpPr>
            <a:spLocks noGrp="1"/>
          </p:cNvSpPr>
          <p:nvPr>
            <p:ph type="sldNum" sz="quarter" idx="12"/>
          </p:nvPr>
        </p:nvSpPr>
        <p:spPr/>
        <p:txBody>
          <a:bodyPr/>
          <a:lstStyle/>
          <a:p>
            <a:fld id="{9D114C68-B7DF-A04D-A4AC-7CD6F4B7D2E5}" type="slidenum">
              <a:rPr lang="nl-NL" smtClean="0"/>
              <a:t>‹nr.›</a:t>
            </a:fld>
            <a:endParaRPr lang="nl-NL" dirty="0"/>
          </a:p>
        </p:txBody>
      </p:sp>
    </p:spTree>
    <p:extLst>
      <p:ext uri="{BB962C8B-B14F-4D97-AF65-F5344CB8AC3E}">
        <p14:creationId xmlns:p14="http://schemas.microsoft.com/office/powerpoint/2010/main" val="279077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3D0745-14FC-874A-9B11-EDE7396A468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2B00FF6-FA0D-6F4F-8B1C-C38A33BA925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59E379A-D018-2140-9B31-9D6145FABA3A}"/>
              </a:ext>
            </a:extLst>
          </p:cNvPr>
          <p:cNvSpPr>
            <a:spLocks noGrp="1"/>
          </p:cNvSpPr>
          <p:nvPr>
            <p:ph type="dt" sz="half" idx="10"/>
          </p:nvPr>
        </p:nvSpPr>
        <p:spPr/>
        <p:txBody>
          <a:bodyPr/>
          <a:lstStyle/>
          <a:p>
            <a:fld id="{FCE5D817-4A8F-48B1-95BD-F97D7F5C9783}" type="datetime1">
              <a:rPr lang="nl-NL" smtClean="0"/>
              <a:t>26-10-2023</a:t>
            </a:fld>
            <a:endParaRPr lang="nl-NL" dirty="0"/>
          </a:p>
        </p:txBody>
      </p:sp>
      <p:sp>
        <p:nvSpPr>
          <p:cNvPr id="5" name="Tijdelijke aanduiding voor voettekst 4">
            <a:extLst>
              <a:ext uri="{FF2B5EF4-FFF2-40B4-BE49-F238E27FC236}">
                <a16:creationId xmlns:a16="http://schemas.microsoft.com/office/drawing/2014/main" id="{7E58C64A-8E93-7B44-B6F6-2AEB5AA1839F}"/>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E35B0311-1E4E-E048-94C0-176FC5B43B8A}"/>
              </a:ext>
            </a:extLst>
          </p:cNvPr>
          <p:cNvSpPr>
            <a:spLocks noGrp="1"/>
          </p:cNvSpPr>
          <p:nvPr>
            <p:ph type="sldNum" sz="quarter" idx="12"/>
          </p:nvPr>
        </p:nvSpPr>
        <p:spPr/>
        <p:txBody>
          <a:bodyPr/>
          <a:lstStyle/>
          <a:p>
            <a:fld id="{9D114C68-B7DF-A04D-A4AC-7CD6F4B7D2E5}" type="slidenum">
              <a:rPr lang="nl-NL" smtClean="0"/>
              <a:t>‹nr.›</a:t>
            </a:fld>
            <a:endParaRPr lang="nl-NL" dirty="0"/>
          </a:p>
        </p:txBody>
      </p:sp>
    </p:spTree>
    <p:extLst>
      <p:ext uri="{BB962C8B-B14F-4D97-AF65-F5344CB8AC3E}">
        <p14:creationId xmlns:p14="http://schemas.microsoft.com/office/powerpoint/2010/main" val="426227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5B9D3-01D9-3644-B259-D60F9C4B494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829E30C-7220-B44E-B052-3249383947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AE2C898-C6FE-5D41-B0C8-605AD977E3E7}"/>
              </a:ext>
            </a:extLst>
          </p:cNvPr>
          <p:cNvSpPr>
            <a:spLocks noGrp="1"/>
          </p:cNvSpPr>
          <p:nvPr>
            <p:ph type="dt" sz="half" idx="10"/>
          </p:nvPr>
        </p:nvSpPr>
        <p:spPr/>
        <p:txBody>
          <a:bodyPr/>
          <a:lstStyle/>
          <a:p>
            <a:fld id="{7D2B1D0C-83E7-4DB8-945C-38F3BB016403}" type="datetime1">
              <a:rPr lang="nl-NL" smtClean="0"/>
              <a:t>26-10-2023</a:t>
            </a:fld>
            <a:endParaRPr lang="nl-NL" dirty="0"/>
          </a:p>
        </p:txBody>
      </p:sp>
      <p:sp>
        <p:nvSpPr>
          <p:cNvPr id="5" name="Tijdelijke aanduiding voor voettekst 4">
            <a:extLst>
              <a:ext uri="{FF2B5EF4-FFF2-40B4-BE49-F238E27FC236}">
                <a16:creationId xmlns:a16="http://schemas.microsoft.com/office/drawing/2014/main" id="{7A5C98EF-9F84-4A4B-A3B9-60CD1B4CCD98}"/>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B30683D2-7B9E-2D4C-A478-D179E9A7820C}"/>
              </a:ext>
            </a:extLst>
          </p:cNvPr>
          <p:cNvSpPr>
            <a:spLocks noGrp="1"/>
          </p:cNvSpPr>
          <p:nvPr>
            <p:ph type="sldNum" sz="quarter" idx="12"/>
          </p:nvPr>
        </p:nvSpPr>
        <p:spPr/>
        <p:txBody>
          <a:bodyPr/>
          <a:lstStyle/>
          <a:p>
            <a:fld id="{9D114C68-B7DF-A04D-A4AC-7CD6F4B7D2E5}" type="slidenum">
              <a:rPr lang="nl-NL" smtClean="0"/>
              <a:t>‹nr.›</a:t>
            </a:fld>
            <a:endParaRPr lang="nl-NL" dirty="0"/>
          </a:p>
        </p:txBody>
      </p:sp>
    </p:spTree>
    <p:extLst>
      <p:ext uri="{BB962C8B-B14F-4D97-AF65-F5344CB8AC3E}">
        <p14:creationId xmlns:p14="http://schemas.microsoft.com/office/powerpoint/2010/main" val="2436256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5ABE5B-D5DF-8446-82BF-0F7D3C7C3CC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B62DF1E-1FC1-914E-96B2-095B89F2171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D8A28AD-16C3-844F-8561-45A451EA581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A0931F9-7D8F-D945-888B-C5E7CF7B6199}"/>
              </a:ext>
            </a:extLst>
          </p:cNvPr>
          <p:cNvSpPr>
            <a:spLocks noGrp="1"/>
          </p:cNvSpPr>
          <p:nvPr>
            <p:ph type="dt" sz="half" idx="10"/>
          </p:nvPr>
        </p:nvSpPr>
        <p:spPr/>
        <p:txBody>
          <a:bodyPr/>
          <a:lstStyle/>
          <a:p>
            <a:fld id="{C63B0506-11BB-4B0B-8FF8-D002274DAC24}" type="datetime1">
              <a:rPr lang="nl-NL" smtClean="0"/>
              <a:t>26-10-2023</a:t>
            </a:fld>
            <a:endParaRPr lang="nl-NL" dirty="0"/>
          </a:p>
        </p:txBody>
      </p:sp>
      <p:sp>
        <p:nvSpPr>
          <p:cNvPr id="6" name="Tijdelijke aanduiding voor voettekst 5">
            <a:extLst>
              <a:ext uri="{FF2B5EF4-FFF2-40B4-BE49-F238E27FC236}">
                <a16:creationId xmlns:a16="http://schemas.microsoft.com/office/drawing/2014/main" id="{3D49EAB9-1566-FF4E-8E57-701BE1E69FCC}"/>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9DCDFF4C-CC31-0442-84D6-85FDBBF7693E}"/>
              </a:ext>
            </a:extLst>
          </p:cNvPr>
          <p:cNvSpPr>
            <a:spLocks noGrp="1"/>
          </p:cNvSpPr>
          <p:nvPr>
            <p:ph type="sldNum" sz="quarter" idx="12"/>
          </p:nvPr>
        </p:nvSpPr>
        <p:spPr/>
        <p:txBody>
          <a:bodyPr/>
          <a:lstStyle/>
          <a:p>
            <a:fld id="{9D114C68-B7DF-A04D-A4AC-7CD6F4B7D2E5}" type="slidenum">
              <a:rPr lang="nl-NL" smtClean="0"/>
              <a:t>‹nr.›</a:t>
            </a:fld>
            <a:endParaRPr lang="nl-NL" dirty="0"/>
          </a:p>
        </p:txBody>
      </p:sp>
    </p:spTree>
    <p:extLst>
      <p:ext uri="{BB962C8B-B14F-4D97-AF65-F5344CB8AC3E}">
        <p14:creationId xmlns:p14="http://schemas.microsoft.com/office/powerpoint/2010/main" val="209048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A5491-11C2-0840-9077-BFA81C4BE46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E715738-E061-014F-96FA-7278D8E03B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6274FCF-CE90-B445-865B-51E91A0265D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6960201-AA16-7041-8B23-E4996FE323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F460605-A243-1540-BD2B-BFCE9A4FFF8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E7C25C3-F52C-4F4A-944D-6E245722191C}"/>
              </a:ext>
            </a:extLst>
          </p:cNvPr>
          <p:cNvSpPr>
            <a:spLocks noGrp="1"/>
          </p:cNvSpPr>
          <p:nvPr>
            <p:ph type="dt" sz="half" idx="10"/>
          </p:nvPr>
        </p:nvSpPr>
        <p:spPr/>
        <p:txBody>
          <a:bodyPr/>
          <a:lstStyle/>
          <a:p>
            <a:fld id="{CE134C03-0AEC-4695-B7F2-99B9F5EF1A40}" type="datetime1">
              <a:rPr lang="nl-NL" smtClean="0"/>
              <a:t>26-10-2023</a:t>
            </a:fld>
            <a:endParaRPr lang="nl-NL" dirty="0"/>
          </a:p>
        </p:txBody>
      </p:sp>
      <p:sp>
        <p:nvSpPr>
          <p:cNvPr id="8" name="Tijdelijke aanduiding voor voettekst 7">
            <a:extLst>
              <a:ext uri="{FF2B5EF4-FFF2-40B4-BE49-F238E27FC236}">
                <a16:creationId xmlns:a16="http://schemas.microsoft.com/office/drawing/2014/main" id="{29D91B29-5832-0642-A600-4BB0EA32B36B}"/>
              </a:ext>
            </a:extLst>
          </p:cNvPr>
          <p:cNvSpPr>
            <a:spLocks noGrp="1"/>
          </p:cNvSpPr>
          <p:nvPr>
            <p:ph type="ftr" sz="quarter" idx="11"/>
          </p:nvPr>
        </p:nvSpPr>
        <p:spPr/>
        <p:txBody>
          <a:bodyPr/>
          <a:lstStyle/>
          <a:p>
            <a:endParaRPr lang="nl-NL" dirty="0"/>
          </a:p>
        </p:txBody>
      </p:sp>
      <p:sp>
        <p:nvSpPr>
          <p:cNvPr id="9" name="Tijdelijke aanduiding voor dianummer 8">
            <a:extLst>
              <a:ext uri="{FF2B5EF4-FFF2-40B4-BE49-F238E27FC236}">
                <a16:creationId xmlns:a16="http://schemas.microsoft.com/office/drawing/2014/main" id="{1AD8D396-DC1D-D34F-868A-4A1F074FFFA6}"/>
              </a:ext>
            </a:extLst>
          </p:cNvPr>
          <p:cNvSpPr>
            <a:spLocks noGrp="1"/>
          </p:cNvSpPr>
          <p:nvPr>
            <p:ph type="sldNum" sz="quarter" idx="12"/>
          </p:nvPr>
        </p:nvSpPr>
        <p:spPr/>
        <p:txBody>
          <a:bodyPr/>
          <a:lstStyle/>
          <a:p>
            <a:fld id="{9D114C68-B7DF-A04D-A4AC-7CD6F4B7D2E5}" type="slidenum">
              <a:rPr lang="nl-NL" smtClean="0"/>
              <a:t>‹nr.›</a:t>
            </a:fld>
            <a:endParaRPr lang="nl-NL" dirty="0"/>
          </a:p>
        </p:txBody>
      </p:sp>
    </p:spTree>
    <p:extLst>
      <p:ext uri="{BB962C8B-B14F-4D97-AF65-F5344CB8AC3E}">
        <p14:creationId xmlns:p14="http://schemas.microsoft.com/office/powerpoint/2010/main" val="2041685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DA3AA-8159-4046-94D5-D4663C814B8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423A8E1-74AE-CC4F-A206-B8B189A4F8BA}"/>
              </a:ext>
            </a:extLst>
          </p:cNvPr>
          <p:cNvSpPr>
            <a:spLocks noGrp="1"/>
          </p:cNvSpPr>
          <p:nvPr>
            <p:ph type="dt" sz="half" idx="10"/>
          </p:nvPr>
        </p:nvSpPr>
        <p:spPr/>
        <p:txBody>
          <a:bodyPr/>
          <a:lstStyle/>
          <a:p>
            <a:fld id="{99F6B869-3F60-49F5-BFA5-BE3C57F9139E}" type="datetime1">
              <a:rPr lang="nl-NL" smtClean="0"/>
              <a:t>26-10-2023</a:t>
            </a:fld>
            <a:endParaRPr lang="nl-NL" dirty="0"/>
          </a:p>
        </p:txBody>
      </p:sp>
      <p:sp>
        <p:nvSpPr>
          <p:cNvPr id="4" name="Tijdelijke aanduiding voor voettekst 3">
            <a:extLst>
              <a:ext uri="{FF2B5EF4-FFF2-40B4-BE49-F238E27FC236}">
                <a16:creationId xmlns:a16="http://schemas.microsoft.com/office/drawing/2014/main" id="{2C2A2D40-E302-C24F-9258-76E40235C02D}"/>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C09B866A-9271-B14D-AB17-C879D839E560}"/>
              </a:ext>
            </a:extLst>
          </p:cNvPr>
          <p:cNvSpPr>
            <a:spLocks noGrp="1"/>
          </p:cNvSpPr>
          <p:nvPr>
            <p:ph type="sldNum" sz="quarter" idx="12"/>
          </p:nvPr>
        </p:nvSpPr>
        <p:spPr/>
        <p:txBody>
          <a:bodyPr/>
          <a:lstStyle/>
          <a:p>
            <a:fld id="{9D114C68-B7DF-A04D-A4AC-7CD6F4B7D2E5}" type="slidenum">
              <a:rPr lang="nl-NL" smtClean="0"/>
              <a:t>‹nr.›</a:t>
            </a:fld>
            <a:endParaRPr lang="nl-NL" dirty="0"/>
          </a:p>
        </p:txBody>
      </p:sp>
    </p:spTree>
    <p:extLst>
      <p:ext uri="{BB962C8B-B14F-4D97-AF65-F5344CB8AC3E}">
        <p14:creationId xmlns:p14="http://schemas.microsoft.com/office/powerpoint/2010/main" val="1097310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04998BC-51C5-0A43-A733-2FCB8DD0D91E}"/>
              </a:ext>
            </a:extLst>
          </p:cNvPr>
          <p:cNvSpPr>
            <a:spLocks noGrp="1"/>
          </p:cNvSpPr>
          <p:nvPr>
            <p:ph type="dt" sz="half" idx="10"/>
          </p:nvPr>
        </p:nvSpPr>
        <p:spPr/>
        <p:txBody>
          <a:bodyPr/>
          <a:lstStyle/>
          <a:p>
            <a:fld id="{6DB57EC5-F345-45DE-9530-45414E972123}" type="datetime1">
              <a:rPr lang="nl-NL" smtClean="0"/>
              <a:t>26-10-2023</a:t>
            </a:fld>
            <a:endParaRPr lang="nl-NL" dirty="0"/>
          </a:p>
        </p:txBody>
      </p:sp>
      <p:sp>
        <p:nvSpPr>
          <p:cNvPr id="3" name="Tijdelijke aanduiding voor voettekst 2">
            <a:extLst>
              <a:ext uri="{FF2B5EF4-FFF2-40B4-BE49-F238E27FC236}">
                <a16:creationId xmlns:a16="http://schemas.microsoft.com/office/drawing/2014/main" id="{F127916F-2655-9644-8194-76AA954CD466}"/>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1493B152-9E05-664D-AC38-E87DAF1A5D34}"/>
              </a:ext>
            </a:extLst>
          </p:cNvPr>
          <p:cNvSpPr>
            <a:spLocks noGrp="1"/>
          </p:cNvSpPr>
          <p:nvPr>
            <p:ph type="sldNum" sz="quarter" idx="12"/>
          </p:nvPr>
        </p:nvSpPr>
        <p:spPr/>
        <p:txBody>
          <a:bodyPr/>
          <a:lstStyle/>
          <a:p>
            <a:fld id="{9D114C68-B7DF-A04D-A4AC-7CD6F4B7D2E5}" type="slidenum">
              <a:rPr lang="nl-NL" smtClean="0"/>
              <a:t>‹nr.›</a:t>
            </a:fld>
            <a:endParaRPr lang="nl-NL" dirty="0"/>
          </a:p>
        </p:txBody>
      </p:sp>
    </p:spTree>
    <p:extLst>
      <p:ext uri="{BB962C8B-B14F-4D97-AF65-F5344CB8AC3E}">
        <p14:creationId xmlns:p14="http://schemas.microsoft.com/office/powerpoint/2010/main" val="439669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89F2DB-E6D5-5640-9908-485B0BE8285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36CDFD0-3CF3-2847-B159-C0D6EF9467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0302D08-057E-D142-AC25-6E203FC253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833F1E4-FBB2-8F43-B894-2692A9E8021C}"/>
              </a:ext>
            </a:extLst>
          </p:cNvPr>
          <p:cNvSpPr>
            <a:spLocks noGrp="1"/>
          </p:cNvSpPr>
          <p:nvPr>
            <p:ph type="dt" sz="half" idx="10"/>
          </p:nvPr>
        </p:nvSpPr>
        <p:spPr/>
        <p:txBody>
          <a:bodyPr/>
          <a:lstStyle/>
          <a:p>
            <a:fld id="{C6CE4BFB-B35F-4769-AFD5-2CF859FEA203}" type="datetime1">
              <a:rPr lang="nl-NL" smtClean="0"/>
              <a:t>26-10-2023</a:t>
            </a:fld>
            <a:endParaRPr lang="nl-NL" dirty="0"/>
          </a:p>
        </p:txBody>
      </p:sp>
      <p:sp>
        <p:nvSpPr>
          <p:cNvPr id="6" name="Tijdelijke aanduiding voor voettekst 5">
            <a:extLst>
              <a:ext uri="{FF2B5EF4-FFF2-40B4-BE49-F238E27FC236}">
                <a16:creationId xmlns:a16="http://schemas.microsoft.com/office/drawing/2014/main" id="{D04D7C03-DB61-A144-B6D1-ED4A1925D445}"/>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6218A9AD-20C5-4045-8701-BB8038726A2F}"/>
              </a:ext>
            </a:extLst>
          </p:cNvPr>
          <p:cNvSpPr>
            <a:spLocks noGrp="1"/>
          </p:cNvSpPr>
          <p:nvPr>
            <p:ph type="sldNum" sz="quarter" idx="12"/>
          </p:nvPr>
        </p:nvSpPr>
        <p:spPr/>
        <p:txBody>
          <a:bodyPr/>
          <a:lstStyle/>
          <a:p>
            <a:fld id="{9D114C68-B7DF-A04D-A4AC-7CD6F4B7D2E5}" type="slidenum">
              <a:rPr lang="nl-NL" smtClean="0"/>
              <a:t>‹nr.›</a:t>
            </a:fld>
            <a:endParaRPr lang="nl-NL" dirty="0"/>
          </a:p>
        </p:txBody>
      </p:sp>
    </p:spTree>
    <p:extLst>
      <p:ext uri="{BB962C8B-B14F-4D97-AF65-F5344CB8AC3E}">
        <p14:creationId xmlns:p14="http://schemas.microsoft.com/office/powerpoint/2010/main" val="157450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6ABCDF-D621-934C-B5FD-14573258E57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6C90EDB-8409-CF42-A632-DC0CAFFBA9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a:extLst>
              <a:ext uri="{FF2B5EF4-FFF2-40B4-BE49-F238E27FC236}">
                <a16:creationId xmlns:a16="http://schemas.microsoft.com/office/drawing/2014/main" id="{87894FF0-C350-B84B-BEC8-9FED2F279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915E38C-4352-CD4D-AF03-3DDD4732DE4E}"/>
              </a:ext>
            </a:extLst>
          </p:cNvPr>
          <p:cNvSpPr>
            <a:spLocks noGrp="1"/>
          </p:cNvSpPr>
          <p:nvPr>
            <p:ph type="dt" sz="half" idx="10"/>
          </p:nvPr>
        </p:nvSpPr>
        <p:spPr/>
        <p:txBody>
          <a:bodyPr/>
          <a:lstStyle/>
          <a:p>
            <a:fld id="{183FA0B3-B65C-4531-A202-DD13227C2054}" type="datetime1">
              <a:rPr lang="nl-NL" smtClean="0"/>
              <a:t>26-10-2023</a:t>
            </a:fld>
            <a:endParaRPr lang="nl-NL" dirty="0"/>
          </a:p>
        </p:txBody>
      </p:sp>
      <p:sp>
        <p:nvSpPr>
          <p:cNvPr id="6" name="Tijdelijke aanduiding voor voettekst 5">
            <a:extLst>
              <a:ext uri="{FF2B5EF4-FFF2-40B4-BE49-F238E27FC236}">
                <a16:creationId xmlns:a16="http://schemas.microsoft.com/office/drawing/2014/main" id="{83218BA5-21E7-9F4A-891C-7070E3A49AAC}"/>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8316D98F-C392-0743-8C25-32BA24E5C43E}"/>
              </a:ext>
            </a:extLst>
          </p:cNvPr>
          <p:cNvSpPr>
            <a:spLocks noGrp="1"/>
          </p:cNvSpPr>
          <p:nvPr>
            <p:ph type="sldNum" sz="quarter" idx="12"/>
          </p:nvPr>
        </p:nvSpPr>
        <p:spPr/>
        <p:txBody>
          <a:bodyPr/>
          <a:lstStyle/>
          <a:p>
            <a:fld id="{9D114C68-B7DF-A04D-A4AC-7CD6F4B7D2E5}" type="slidenum">
              <a:rPr lang="nl-NL" smtClean="0"/>
              <a:t>‹nr.›</a:t>
            </a:fld>
            <a:endParaRPr lang="nl-NL" dirty="0"/>
          </a:p>
        </p:txBody>
      </p:sp>
    </p:spTree>
    <p:extLst>
      <p:ext uri="{BB962C8B-B14F-4D97-AF65-F5344CB8AC3E}">
        <p14:creationId xmlns:p14="http://schemas.microsoft.com/office/powerpoint/2010/main" val="122406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11AC9BF-5770-9049-8B9C-E0FFCE410C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09F03DF-12B3-4643-8B02-9C0334C06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1A49ADC-0900-874C-9D93-76B6E38634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867BE-BE25-45E9-A79F-59AF03F40453}" type="datetime1">
              <a:rPr lang="nl-NL" smtClean="0"/>
              <a:t>26-10-2023</a:t>
            </a:fld>
            <a:endParaRPr lang="nl-NL" dirty="0"/>
          </a:p>
        </p:txBody>
      </p:sp>
      <p:sp>
        <p:nvSpPr>
          <p:cNvPr id="5" name="Tijdelijke aanduiding voor voettekst 4">
            <a:extLst>
              <a:ext uri="{FF2B5EF4-FFF2-40B4-BE49-F238E27FC236}">
                <a16:creationId xmlns:a16="http://schemas.microsoft.com/office/drawing/2014/main" id="{64F52DAB-9112-3D48-A50D-0DDDFFBB96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403E6C80-B73F-F84F-B6E4-95E2AAE30D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14C68-B7DF-A04D-A4AC-7CD6F4B7D2E5}" type="slidenum">
              <a:rPr lang="nl-NL" smtClean="0"/>
              <a:t>‹nr.›</a:t>
            </a:fld>
            <a:endParaRPr lang="nl-NL" dirty="0"/>
          </a:p>
        </p:txBody>
      </p:sp>
    </p:spTree>
    <p:extLst>
      <p:ext uri="{BB962C8B-B14F-4D97-AF65-F5344CB8AC3E}">
        <p14:creationId xmlns:p14="http://schemas.microsoft.com/office/powerpoint/2010/main" val="3014875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customXml" Target="../ink/ink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ustomXml" Target="../ink/ink1.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koersvo.n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info@eyecollege.nl" TargetMode="External"/><Relationship Id="rId5" Type="http://schemas.openxmlformats.org/officeDocument/2006/relationships/hyperlink" Target="mailto:b.vanwoudenberg@eyecollege.nl" TargetMode="External"/><Relationship Id="rId4" Type="http://schemas.openxmlformats.org/officeDocument/2006/relationships/hyperlink" Target="mailto:k.klomp@eyecollege.n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AF8C2-B8DB-47EF-B5D2-8CB0A1BA44F2}"/>
              </a:ext>
            </a:extLst>
          </p:cNvPr>
          <p:cNvSpPr>
            <a:spLocks noGrp="1"/>
          </p:cNvSpPr>
          <p:nvPr>
            <p:ph type="title"/>
          </p:nvPr>
        </p:nvSpPr>
        <p:spPr>
          <a:xfrm>
            <a:off x="405072" y="580702"/>
            <a:ext cx="11315700" cy="2140094"/>
          </a:xfrm>
        </p:spPr>
        <p:txBody>
          <a:bodyPr>
            <a:noAutofit/>
          </a:bodyPr>
          <a:lstStyle/>
          <a:p>
            <a:pPr algn="ctr">
              <a:lnSpc>
                <a:spcPct val="100000"/>
              </a:lnSpc>
              <a:spcBef>
                <a:spcPts val="1200"/>
              </a:spcBef>
              <a:spcAft>
                <a:spcPts val="1200"/>
              </a:spcAft>
            </a:pPr>
            <a:br>
              <a:rPr lang="nl-NL" sz="5400" b="1" dirty="0">
                <a:effectLst>
                  <a:outerShdw blurRad="38100" dist="38100" dir="2700000" algn="tl">
                    <a:srgbClr val="000000">
                      <a:alpha val="43137"/>
                    </a:srgbClr>
                  </a:outerShdw>
                </a:effectLst>
                <a:cs typeface="Calibri Light"/>
              </a:rPr>
            </a:br>
            <a:r>
              <a:rPr lang="nl-NL" sz="5400" b="1" dirty="0">
                <a:effectLst>
                  <a:outerShdw blurRad="38100" dist="38100" dir="2700000" algn="tl">
                    <a:srgbClr val="000000">
                      <a:alpha val="43137"/>
                    </a:srgbClr>
                  </a:outerShdw>
                </a:effectLst>
                <a:cs typeface="Calibri Light"/>
              </a:rPr>
              <a:t>Naar het voortgezet onderwijs</a:t>
            </a:r>
            <a:br>
              <a:rPr lang="nl-NL" sz="5400" b="1" dirty="0">
                <a:effectLst>
                  <a:outerShdw blurRad="38100" dist="38100" dir="2700000" algn="tl">
                    <a:srgbClr val="000000">
                      <a:alpha val="43137"/>
                    </a:srgbClr>
                  </a:outerShdw>
                </a:effectLst>
                <a:cs typeface="Calibri Light"/>
              </a:rPr>
            </a:br>
            <a:br>
              <a:rPr lang="nl-NL" sz="5400" b="1" dirty="0">
                <a:effectLst>
                  <a:outerShdw blurRad="38100" dist="38100" dir="2700000" algn="tl">
                    <a:srgbClr val="000000">
                      <a:alpha val="43137"/>
                    </a:srgbClr>
                  </a:outerShdw>
                </a:effectLst>
                <a:cs typeface="Calibri Light"/>
              </a:rPr>
            </a:br>
            <a:br>
              <a:rPr lang="nl-NL" sz="5400" b="1" dirty="0">
                <a:effectLst>
                  <a:outerShdw blurRad="38100" dist="38100" dir="2700000" algn="tl">
                    <a:srgbClr val="000000">
                      <a:alpha val="43137"/>
                    </a:srgbClr>
                  </a:outerShdw>
                </a:effectLst>
                <a:cs typeface="Calibri Light"/>
              </a:rPr>
            </a:br>
            <a:r>
              <a:rPr lang="nl-NL" sz="5400" b="1" dirty="0">
                <a:effectLst>
                  <a:outerShdw blurRad="38100" dist="38100" dir="2700000" algn="tl">
                    <a:srgbClr val="000000">
                      <a:alpha val="43137"/>
                    </a:srgbClr>
                  </a:outerShdw>
                </a:effectLst>
                <a:cs typeface="Calibri Light"/>
              </a:rPr>
              <a:t> </a:t>
            </a:r>
          </a:p>
        </p:txBody>
      </p:sp>
      <p:sp>
        <p:nvSpPr>
          <p:cNvPr id="5" name="Rechthoek 4">
            <a:extLst>
              <a:ext uri="{FF2B5EF4-FFF2-40B4-BE49-F238E27FC236}">
                <a16:creationId xmlns:a16="http://schemas.microsoft.com/office/drawing/2014/main" id="{C5162D56-AECD-4154-9F85-7B7885B0B48A}"/>
              </a:ext>
            </a:extLst>
          </p:cNvPr>
          <p:cNvSpPr/>
          <p:nvPr/>
        </p:nvSpPr>
        <p:spPr>
          <a:xfrm>
            <a:off x="-42000" y="6282000"/>
            <a:ext cx="12276000" cy="576000"/>
          </a:xfrm>
          <a:prstGeom prst="rect">
            <a:avLst/>
          </a:prstGeom>
          <a:solidFill>
            <a:srgbClr val="3CB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 name="Afbeelding 7">
            <a:extLst>
              <a:ext uri="{FF2B5EF4-FFF2-40B4-BE49-F238E27FC236}">
                <a16:creationId xmlns:a16="http://schemas.microsoft.com/office/drawing/2014/main" id="{FFF328B3-7483-DE46-9056-87F1976252B7}"/>
              </a:ext>
            </a:extLst>
          </p:cNvPr>
          <p:cNvPicPr>
            <a:picLocks noChangeAspect="1"/>
          </p:cNvPicPr>
          <p:nvPr/>
        </p:nvPicPr>
        <p:blipFill>
          <a:blip r:embed="rId3"/>
          <a:stretch>
            <a:fillRect/>
          </a:stretch>
        </p:blipFill>
        <p:spPr>
          <a:xfrm>
            <a:off x="10313655" y="5166830"/>
            <a:ext cx="1832641" cy="1009505"/>
          </a:xfrm>
          <a:prstGeom prst="rect">
            <a:avLst/>
          </a:prstGeom>
        </p:spPr>
      </p:pic>
      <p:pic>
        <p:nvPicPr>
          <p:cNvPr id="6" name="Afbeelding 5" descr="Afbeelding met tekst, persoon&#10;&#10;Automatisch gegenereerde beschrijving">
            <a:extLst>
              <a:ext uri="{FF2B5EF4-FFF2-40B4-BE49-F238E27FC236}">
                <a16:creationId xmlns:a16="http://schemas.microsoft.com/office/drawing/2014/main" id="{A49490E1-5712-DAF1-A476-0BF712FC56D4}"/>
              </a:ext>
            </a:extLst>
          </p:cNvPr>
          <p:cNvPicPr>
            <a:picLocks noChangeAspect="1"/>
          </p:cNvPicPr>
          <p:nvPr/>
        </p:nvPicPr>
        <p:blipFill>
          <a:blip r:embed="rId4"/>
          <a:stretch>
            <a:fillRect/>
          </a:stretch>
        </p:blipFill>
        <p:spPr>
          <a:xfrm>
            <a:off x="662247" y="1492249"/>
            <a:ext cx="3038373" cy="4278075"/>
          </a:xfrm>
          <a:prstGeom prst="rect">
            <a:avLst/>
          </a:prstGeom>
        </p:spPr>
      </p:pic>
      <p:pic>
        <p:nvPicPr>
          <p:cNvPr id="7" name="Afbeelding 6" descr="Afbeelding met Graphics, hart&#10;&#10;Automatisch gegenereerde beschrijving">
            <a:extLst>
              <a:ext uri="{FF2B5EF4-FFF2-40B4-BE49-F238E27FC236}">
                <a16:creationId xmlns:a16="http://schemas.microsoft.com/office/drawing/2014/main" id="{D787B1E2-39E9-3710-7215-E445B9B679AF}"/>
              </a:ext>
            </a:extLst>
          </p:cNvPr>
          <p:cNvPicPr>
            <a:picLocks noChangeAspect="1"/>
          </p:cNvPicPr>
          <p:nvPr/>
        </p:nvPicPr>
        <p:blipFill>
          <a:blip r:embed="rId5"/>
          <a:stretch>
            <a:fillRect/>
          </a:stretch>
        </p:blipFill>
        <p:spPr>
          <a:xfrm rot="1232249">
            <a:off x="9016288" y="1796970"/>
            <a:ext cx="1918024" cy="1881084"/>
          </a:xfrm>
          <a:prstGeom prst="rect">
            <a:avLst/>
          </a:prstGeom>
        </p:spPr>
      </p:pic>
      <p:pic>
        <p:nvPicPr>
          <p:cNvPr id="10" name="Afbeelding 9" descr="Afbeelding met Graphics, clipart, ontwerp&#10;&#10;Automatisch gegenereerde beschrijving">
            <a:extLst>
              <a:ext uri="{FF2B5EF4-FFF2-40B4-BE49-F238E27FC236}">
                <a16:creationId xmlns:a16="http://schemas.microsoft.com/office/drawing/2014/main" id="{16064E59-6059-0004-BC3C-90E1F6EF2772}"/>
              </a:ext>
            </a:extLst>
          </p:cNvPr>
          <p:cNvPicPr>
            <a:picLocks noChangeAspect="1"/>
          </p:cNvPicPr>
          <p:nvPr/>
        </p:nvPicPr>
        <p:blipFill>
          <a:blip r:embed="rId6"/>
          <a:stretch>
            <a:fillRect/>
          </a:stretch>
        </p:blipFill>
        <p:spPr>
          <a:xfrm>
            <a:off x="5351734" y="1492249"/>
            <a:ext cx="2620054" cy="2569593"/>
          </a:xfrm>
          <a:prstGeom prst="rect">
            <a:avLst/>
          </a:prstGeom>
        </p:spPr>
      </p:pic>
      <p:pic>
        <p:nvPicPr>
          <p:cNvPr id="12" name="Afbeelding 11" descr="Afbeelding met cirkel, Graphics, symbool, Lettertype&#10;&#10;Automatisch gegenereerde beschrijving">
            <a:extLst>
              <a:ext uri="{FF2B5EF4-FFF2-40B4-BE49-F238E27FC236}">
                <a16:creationId xmlns:a16="http://schemas.microsoft.com/office/drawing/2014/main" id="{32797FCD-6C78-105C-EA97-A8F65F468C88}"/>
              </a:ext>
            </a:extLst>
          </p:cNvPr>
          <p:cNvPicPr>
            <a:picLocks noChangeAspect="1"/>
          </p:cNvPicPr>
          <p:nvPr/>
        </p:nvPicPr>
        <p:blipFill>
          <a:blip r:embed="rId7"/>
          <a:stretch>
            <a:fillRect/>
          </a:stretch>
        </p:blipFill>
        <p:spPr>
          <a:xfrm rot="19548988">
            <a:off x="4469100" y="4283971"/>
            <a:ext cx="1765268" cy="1731270"/>
          </a:xfrm>
          <a:prstGeom prst="rect">
            <a:avLst/>
          </a:prstGeom>
        </p:spPr>
      </p:pic>
      <p:pic>
        <p:nvPicPr>
          <p:cNvPr id="14" name="Afbeelding 13" descr="Afbeelding met Graphics, cirkel, symbool, logo&#10;&#10;Automatisch gegenereerde beschrijving">
            <a:extLst>
              <a:ext uri="{FF2B5EF4-FFF2-40B4-BE49-F238E27FC236}">
                <a16:creationId xmlns:a16="http://schemas.microsoft.com/office/drawing/2014/main" id="{5628093A-6CDB-DA2C-A3C9-3F4EFF22ADCB}"/>
              </a:ext>
            </a:extLst>
          </p:cNvPr>
          <p:cNvPicPr>
            <a:picLocks noChangeAspect="1"/>
          </p:cNvPicPr>
          <p:nvPr/>
        </p:nvPicPr>
        <p:blipFill>
          <a:blip r:embed="rId8"/>
          <a:stretch>
            <a:fillRect/>
          </a:stretch>
        </p:blipFill>
        <p:spPr>
          <a:xfrm>
            <a:off x="7854244" y="3985512"/>
            <a:ext cx="1734495" cy="1700250"/>
          </a:xfrm>
          <a:prstGeom prst="rect">
            <a:avLst/>
          </a:prstGeom>
        </p:spPr>
      </p:pic>
    </p:spTree>
    <p:extLst>
      <p:ext uri="{BB962C8B-B14F-4D97-AF65-F5344CB8AC3E}">
        <p14:creationId xmlns:p14="http://schemas.microsoft.com/office/powerpoint/2010/main" val="1399570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AF8C2-B8DB-47EF-B5D2-8CB0A1BA44F2}"/>
              </a:ext>
            </a:extLst>
          </p:cNvPr>
          <p:cNvSpPr>
            <a:spLocks noGrp="1"/>
          </p:cNvSpPr>
          <p:nvPr>
            <p:ph type="title"/>
          </p:nvPr>
        </p:nvSpPr>
        <p:spPr>
          <a:xfrm>
            <a:off x="459224" y="213341"/>
            <a:ext cx="10770751" cy="1409246"/>
          </a:xfrm>
        </p:spPr>
        <p:txBody>
          <a:bodyPr>
            <a:normAutofit/>
          </a:bodyPr>
          <a:lstStyle/>
          <a:p>
            <a:pPr algn="ctr"/>
            <a:r>
              <a:rPr lang="nl-NL" sz="4000" dirty="0">
                <a:effectLst>
                  <a:outerShdw blurRad="38100" dist="38100" dir="2700000" algn="tl">
                    <a:srgbClr val="000000">
                      <a:alpha val="43137"/>
                    </a:srgbClr>
                  </a:outerShdw>
                </a:effectLst>
                <a:ea typeface="+mn-lt"/>
                <a:cs typeface="+mn-lt"/>
              </a:rPr>
              <a:t>De verschillende vormen van voortgezet onderwijs</a:t>
            </a:r>
            <a:endParaRPr lang="nl-NL" sz="4000" dirty="0">
              <a:effectLst>
                <a:outerShdw blurRad="38100" dist="38100" dir="2700000" algn="tl">
                  <a:srgbClr val="000000">
                    <a:alpha val="43137"/>
                  </a:srgbClr>
                </a:outerShdw>
              </a:effectLst>
            </a:endParaRPr>
          </a:p>
        </p:txBody>
      </p:sp>
      <p:sp>
        <p:nvSpPr>
          <p:cNvPr id="8" name="Tijdelijke aanduiding voor inhoud 2">
            <a:extLst>
              <a:ext uri="{FF2B5EF4-FFF2-40B4-BE49-F238E27FC236}">
                <a16:creationId xmlns:a16="http://schemas.microsoft.com/office/drawing/2014/main" id="{F76C5E2F-450B-4177-BED9-4307B055456F}"/>
              </a:ext>
            </a:extLst>
          </p:cNvPr>
          <p:cNvSpPr txBox="1">
            <a:spLocks/>
          </p:cNvSpPr>
          <p:nvPr/>
        </p:nvSpPr>
        <p:spPr>
          <a:xfrm>
            <a:off x="641735" y="1557271"/>
            <a:ext cx="11433033" cy="4604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nl-NL" sz="3200" dirty="0">
              <a:ea typeface="Calibri"/>
              <a:cs typeface="Calibri"/>
            </a:endParaRPr>
          </a:p>
        </p:txBody>
      </p:sp>
      <p:sp>
        <p:nvSpPr>
          <p:cNvPr id="5" name="Rechthoek 4">
            <a:extLst>
              <a:ext uri="{FF2B5EF4-FFF2-40B4-BE49-F238E27FC236}">
                <a16:creationId xmlns:a16="http://schemas.microsoft.com/office/drawing/2014/main" id="{C5162D56-AECD-4154-9F85-7B7885B0B48A}"/>
              </a:ext>
            </a:extLst>
          </p:cNvPr>
          <p:cNvSpPr/>
          <p:nvPr/>
        </p:nvSpPr>
        <p:spPr>
          <a:xfrm>
            <a:off x="-21772" y="6270173"/>
            <a:ext cx="12276000" cy="576000"/>
          </a:xfrm>
          <a:prstGeom prst="rect">
            <a:avLst/>
          </a:prstGeom>
          <a:solidFill>
            <a:srgbClr val="96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B2679095-7E7F-22EF-4957-7CF84DD9CD76}"/>
              </a:ext>
            </a:extLst>
          </p:cNvPr>
          <p:cNvPicPr>
            <a:picLocks noChangeAspect="1"/>
          </p:cNvPicPr>
          <p:nvPr/>
        </p:nvPicPr>
        <p:blipFill>
          <a:blip r:embed="rId3"/>
          <a:stretch>
            <a:fillRect/>
          </a:stretch>
        </p:blipFill>
        <p:spPr>
          <a:xfrm>
            <a:off x="10313654" y="5167212"/>
            <a:ext cx="1832641" cy="1009505"/>
          </a:xfrm>
          <a:prstGeom prst="rect">
            <a:avLst/>
          </a:prstGeom>
        </p:spPr>
      </p:pic>
      <p:sp>
        <p:nvSpPr>
          <p:cNvPr id="7" name="Tijdelijke aanduiding voor inhoud 2">
            <a:extLst>
              <a:ext uri="{FF2B5EF4-FFF2-40B4-BE49-F238E27FC236}">
                <a16:creationId xmlns:a16="http://schemas.microsoft.com/office/drawing/2014/main" id="{5B2A7B1D-EF16-7F75-8B54-5233B7C8E03E}"/>
              </a:ext>
            </a:extLst>
          </p:cNvPr>
          <p:cNvSpPr txBox="1">
            <a:spLocks/>
          </p:cNvSpPr>
          <p:nvPr/>
        </p:nvSpPr>
        <p:spPr>
          <a:xfrm>
            <a:off x="641734" y="1622587"/>
            <a:ext cx="11433033" cy="40142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20000"/>
              </a:spcBef>
              <a:buNone/>
            </a:pPr>
            <a:r>
              <a:rPr lang="nl-NL" sz="2800" dirty="0">
                <a:ea typeface="+mn-lt"/>
                <a:cs typeface="+mn-lt"/>
              </a:rPr>
              <a:t>Praktijk onderwijs (</a:t>
            </a:r>
            <a:r>
              <a:rPr lang="nl-NL" sz="2800" dirty="0" err="1">
                <a:ea typeface="+mn-lt"/>
                <a:cs typeface="+mn-lt"/>
              </a:rPr>
              <a:t>PrO</a:t>
            </a:r>
            <a:r>
              <a:rPr lang="nl-NL" sz="2800" dirty="0">
                <a:ea typeface="+mn-lt"/>
                <a:cs typeface="+mn-lt"/>
              </a:rPr>
              <a:t>) </a:t>
            </a:r>
            <a:endParaRPr lang="en-US" sz="2800" dirty="0">
              <a:ea typeface="+mn-lt"/>
              <a:cs typeface="+mn-lt"/>
            </a:endParaRPr>
          </a:p>
          <a:p>
            <a:pPr marL="0" indent="0">
              <a:spcBef>
                <a:spcPct val="20000"/>
              </a:spcBef>
              <a:buNone/>
            </a:pPr>
            <a:endParaRPr lang="nl-NL" sz="2800" dirty="0">
              <a:ea typeface="+mn-lt"/>
              <a:cs typeface="+mn-lt"/>
            </a:endParaRPr>
          </a:p>
          <a:p>
            <a:pPr>
              <a:spcBef>
                <a:spcPct val="20000"/>
              </a:spcBef>
            </a:pPr>
            <a:r>
              <a:rPr lang="nl-NL" sz="2800" dirty="0">
                <a:ea typeface="+mn-lt"/>
                <a:cs typeface="+mn-lt"/>
              </a:rPr>
              <a:t>Een praktijkschool is een middelbare school waar je leert door te doen. Als uw kind hiernaartoe gaat wordt hij/zij zo goed mogelijk voorbereid op de maatschappij. </a:t>
            </a:r>
          </a:p>
          <a:p>
            <a:pPr>
              <a:spcBef>
                <a:spcPct val="20000"/>
              </a:spcBef>
            </a:pPr>
            <a:endParaRPr lang="nl-NL" dirty="0">
              <a:ea typeface="+mn-lt"/>
              <a:cs typeface="+mn-lt"/>
            </a:endParaRPr>
          </a:p>
          <a:p>
            <a:pPr>
              <a:spcBef>
                <a:spcPct val="20000"/>
              </a:spcBef>
            </a:pPr>
            <a:r>
              <a:rPr lang="nl-NL" sz="2800" dirty="0">
                <a:ea typeface="+mn-lt"/>
                <a:cs typeface="+mn-lt"/>
              </a:rPr>
              <a:t>Meestal duurt de opleiding op een praktijkschool 5 jaar.</a:t>
            </a:r>
          </a:p>
          <a:p>
            <a:pPr>
              <a:spcBef>
                <a:spcPct val="20000"/>
              </a:spcBef>
            </a:pPr>
            <a:endParaRPr lang="nl-NL" sz="2800" dirty="0">
              <a:ea typeface="+mn-lt"/>
              <a:cs typeface="+mn-lt"/>
            </a:endParaRPr>
          </a:p>
          <a:p>
            <a:pPr>
              <a:spcBef>
                <a:spcPct val="20000"/>
              </a:spcBef>
            </a:pPr>
            <a:endParaRPr lang="nl-NL" dirty="0"/>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p:txBody>
      </p:sp>
      <p:sp>
        <p:nvSpPr>
          <p:cNvPr id="9" name="Tijdelijke aanduiding voor dianummer 5">
            <a:extLst>
              <a:ext uri="{FF2B5EF4-FFF2-40B4-BE49-F238E27FC236}">
                <a16:creationId xmlns:a16="http://schemas.microsoft.com/office/drawing/2014/main" id="{8F969705-3A50-4E86-31F2-5E17BE65E5DD}"/>
              </a:ext>
            </a:extLst>
          </p:cNvPr>
          <p:cNvSpPr txBox="1">
            <a:spLocks/>
          </p:cNvSpPr>
          <p:nvPr/>
        </p:nvSpPr>
        <p:spPr>
          <a:xfrm>
            <a:off x="459224" y="6383729"/>
            <a:ext cx="2400934"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nl-NL" sz="1600" dirty="0">
              <a:solidFill>
                <a:schemeClr val="bg1"/>
              </a:solidFill>
            </a:endParaRPr>
          </a:p>
        </p:txBody>
      </p:sp>
      <p:sp>
        <p:nvSpPr>
          <p:cNvPr id="6" name="Tijdelijke aanduiding voor dianummer 8">
            <a:extLst>
              <a:ext uri="{FF2B5EF4-FFF2-40B4-BE49-F238E27FC236}">
                <a16:creationId xmlns:a16="http://schemas.microsoft.com/office/drawing/2014/main" id="{18A2B1C0-36F8-E5C4-5AEB-0E14E490826B}"/>
              </a:ext>
            </a:extLst>
          </p:cNvPr>
          <p:cNvSpPr>
            <a:spLocks noGrp="1"/>
          </p:cNvSpPr>
          <p:nvPr>
            <p:ph type="sldNum" sz="quarter" idx="12"/>
          </p:nvPr>
        </p:nvSpPr>
        <p:spPr>
          <a:xfrm>
            <a:off x="8969826" y="6410780"/>
            <a:ext cx="2743200" cy="365125"/>
          </a:xfrm>
        </p:spPr>
        <p:txBody>
          <a:bodyPr/>
          <a:lstStyle/>
          <a:p>
            <a:fld id="{9D114C68-B7DF-A04D-A4AC-7CD6F4B7D2E5}" type="slidenum">
              <a:rPr lang="nl-NL" sz="1600" smtClean="0">
                <a:solidFill>
                  <a:schemeClr val="bg1"/>
                </a:solidFill>
              </a:rPr>
              <a:t>10</a:t>
            </a:fld>
            <a:endParaRPr lang="nl-NL" sz="1600" dirty="0">
              <a:solidFill>
                <a:schemeClr val="bg1"/>
              </a:solidFill>
            </a:endParaRPr>
          </a:p>
        </p:txBody>
      </p:sp>
    </p:spTree>
    <p:extLst>
      <p:ext uri="{BB962C8B-B14F-4D97-AF65-F5344CB8AC3E}">
        <p14:creationId xmlns:p14="http://schemas.microsoft.com/office/powerpoint/2010/main" val="1695365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AF8C2-B8DB-47EF-B5D2-8CB0A1BA44F2}"/>
              </a:ext>
            </a:extLst>
          </p:cNvPr>
          <p:cNvSpPr>
            <a:spLocks noGrp="1"/>
          </p:cNvSpPr>
          <p:nvPr>
            <p:ph type="title"/>
          </p:nvPr>
        </p:nvSpPr>
        <p:spPr>
          <a:xfrm>
            <a:off x="459224" y="213341"/>
            <a:ext cx="10770751" cy="1409246"/>
          </a:xfrm>
        </p:spPr>
        <p:txBody>
          <a:bodyPr>
            <a:normAutofit/>
          </a:bodyPr>
          <a:lstStyle/>
          <a:p>
            <a:pPr algn="ctr"/>
            <a:r>
              <a:rPr lang="nl-NL" sz="4000" dirty="0">
                <a:effectLst>
                  <a:outerShdw blurRad="38100" dist="38100" dir="2700000" algn="tl">
                    <a:srgbClr val="000000">
                      <a:alpha val="43137"/>
                    </a:srgbClr>
                  </a:outerShdw>
                </a:effectLst>
                <a:ea typeface="+mn-lt"/>
                <a:cs typeface="+mn-lt"/>
              </a:rPr>
              <a:t>De verschillende vormen van voortgezet onderwijs</a:t>
            </a:r>
            <a:endParaRPr lang="nl-NL" sz="4000" dirty="0">
              <a:effectLst>
                <a:outerShdw blurRad="38100" dist="38100" dir="2700000" algn="tl">
                  <a:srgbClr val="000000">
                    <a:alpha val="43137"/>
                  </a:srgbClr>
                </a:outerShdw>
              </a:effectLst>
            </a:endParaRPr>
          </a:p>
        </p:txBody>
      </p:sp>
      <p:sp>
        <p:nvSpPr>
          <p:cNvPr id="8" name="Tijdelijke aanduiding voor inhoud 2">
            <a:extLst>
              <a:ext uri="{FF2B5EF4-FFF2-40B4-BE49-F238E27FC236}">
                <a16:creationId xmlns:a16="http://schemas.microsoft.com/office/drawing/2014/main" id="{F76C5E2F-450B-4177-BED9-4307B055456F}"/>
              </a:ext>
            </a:extLst>
          </p:cNvPr>
          <p:cNvSpPr txBox="1">
            <a:spLocks/>
          </p:cNvSpPr>
          <p:nvPr/>
        </p:nvSpPr>
        <p:spPr>
          <a:xfrm>
            <a:off x="641735" y="1557271"/>
            <a:ext cx="11433033" cy="4604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nl-NL" sz="3200" dirty="0">
              <a:ea typeface="Calibri"/>
              <a:cs typeface="Calibri"/>
            </a:endParaRPr>
          </a:p>
        </p:txBody>
      </p:sp>
      <p:sp>
        <p:nvSpPr>
          <p:cNvPr id="5" name="Rechthoek 4">
            <a:extLst>
              <a:ext uri="{FF2B5EF4-FFF2-40B4-BE49-F238E27FC236}">
                <a16:creationId xmlns:a16="http://schemas.microsoft.com/office/drawing/2014/main" id="{C5162D56-AECD-4154-9F85-7B7885B0B48A}"/>
              </a:ext>
            </a:extLst>
          </p:cNvPr>
          <p:cNvSpPr/>
          <p:nvPr/>
        </p:nvSpPr>
        <p:spPr>
          <a:xfrm>
            <a:off x="-21772" y="6270173"/>
            <a:ext cx="12276000" cy="576000"/>
          </a:xfrm>
          <a:prstGeom prst="rect">
            <a:avLst/>
          </a:prstGeom>
          <a:solidFill>
            <a:srgbClr val="E50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B2679095-7E7F-22EF-4957-7CF84DD9CD76}"/>
              </a:ext>
            </a:extLst>
          </p:cNvPr>
          <p:cNvPicPr>
            <a:picLocks noChangeAspect="1"/>
          </p:cNvPicPr>
          <p:nvPr/>
        </p:nvPicPr>
        <p:blipFill>
          <a:blip r:embed="rId3"/>
          <a:stretch>
            <a:fillRect/>
          </a:stretch>
        </p:blipFill>
        <p:spPr>
          <a:xfrm>
            <a:off x="10313654" y="5167212"/>
            <a:ext cx="1832641" cy="1009505"/>
          </a:xfrm>
          <a:prstGeom prst="rect">
            <a:avLst/>
          </a:prstGeom>
        </p:spPr>
      </p:pic>
      <p:sp>
        <p:nvSpPr>
          <p:cNvPr id="7" name="Tijdelijke aanduiding voor inhoud 2">
            <a:extLst>
              <a:ext uri="{FF2B5EF4-FFF2-40B4-BE49-F238E27FC236}">
                <a16:creationId xmlns:a16="http://schemas.microsoft.com/office/drawing/2014/main" id="{5B2A7B1D-EF16-7F75-8B54-5233B7C8E03E}"/>
              </a:ext>
            </a:extLst>
          </p:cNvPr>
          <p:cNvSpPr txBox="1">
            <a:spLocks/>
          </p:cNvSpPr>
          <p:nvPr/>
        </p:nvSpPr>
        <p:spPr>
          <a:xfrm>
            <a:off x="641734" y="1622587"/>
            <a:ext cx="11433033" cy="40142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20000"/>
              </a:spcBef>
              <a:buNone/>
            </a:pPr>
            <a:r>
              <a:rPr lang="nl-NL" sz="2800" dirty="0" err="1">
                <a:ea typeface="+mn-lt"/>
                <a:cs typeface="+mn-lt"/>
              </a:rPr>
              <a:t>PrO</a:t>
            </a:r>
            <a:r>
              <a:rPr lang="nl-NL" sz="2800" dirty="0">
                <a:ea typeface="+mn-lt"/>
                <a:cs typeface="+mn-lt"/>
              </a:rPr>
              <a:t> Plus</a:t>
            </a:r>
            <a:endParaRPr lang="en-US" sz="2800" dirty="0">
              <a:ea typeface="+mn-lt"/>
              <a:cs typeface="+mn-lt"/>
            </a:endParaRPr>
          </a:p>
          <a:p>
            <a:pPr marL="0" indent="0">
              <a:spcBef>
                <a:spcPct val="20000"/>
              </a:spcBef>
              <a:buNone/>
            </a:pPr>
            <a:endParaRPr lang="nl-NL" sz="2800" dirty="0">
              <a:ea typeface="+mn-lt"/>
              <a:cs typeface="+mn-lt"/>
            </a:endParaRPr>
          </a:p>
          <a:p>
            <a:pPr>
              <a:spcBef>
                <a:spcPct val="20000"/>
              </a:spcBef>
            </a:pPr>
            <a:r>
              <a:rPr lang="nl-NL" sz="2800" dirty="0">
                <a:ea typeface="+mn-lt"/>
                <a:cs typeface="+mn-lt"/>
              </a:rPr>
              <a:t>Binnen de </a:t>
            </a:r>
            <a:r>
              <a:rPr lang="nl-NL" sz="2800" dirty="0" err="1">
                <a:ea typeface="+mn-lt"/>
                <a:cs typeface="+mn-lt"/>
              </a:rPr>
              <a:t>PrO</a:t>
            </a:r>
            <a:r>
              <a:rPr lang="nl-NL" sz="2800" dirty="0">
                <a:ea typeface="+mn-lt"/>
                <a:cs typeface="+mn-lt"/>
              </a:rPr>
              <a:t> route bieden wij ook Pro plus aan. Dit is een tweejarige brugklas, waarbij de leerlingen de theorievakken op VMBO Basis niveau aangeboden krijgen en de praktijkvakken op het niveau van Praktijkonderwijs. </a:t>
            </a:r>
          </a:p>
          <a:p>
            <a:pPr>
              <a:spcBef>
                <a:spcPct val="20000"/>
              </a:spcBef>
            </a:pPr>
            <a:endParaRPr lang="nl-NL" sz="2800" dirty="0">
              <a:ea typeface="+mn-lt"/>
              <a:cs typeface="+mn-lt"/>
            </a:endParaRPr>
          </a:p>
          <a:p>
            <a:pPr>
              <a:spcBef>
                <a:spcPct val="20000"/>
              </a:spcBef>
            </a:pPr>
            <a:r>
              <a:rPr lang="nl-NL" dirty="0"/>
              <a:t>Na 2 jaar VMBO Basis of route </a:t>
            </a:r>
            <a:r>
              <a:rPr lang="nl-NL" dirty="0" err="1"/>
              <a:t>PrO</a:t>
            </a:r>
            <a:r>
              <a:rPr lang="nl-NL" dirty="0"/>
              <a:t>.</a:t>
            </a: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p:txBody>
      </p:sp>
      <p:sp>
        <p:nvSpPr>
          <p:cNvPr id="9" name="Tijdelijke aanduiding voor dianummer 5">
            <a:extLst>
              <a:ext uri="{FF2B5EF4-FFF2-40B4-BE49-F238E27FC236}">
                <a16:creationId xmlns:a16="http://schemas.microsoft.com/office/drawing/2014/main" id="{8F969705-3A50-4E86-31F2-5E17BE65E5DD}"/>
              </a:ext>
            </a:extLst>
          </p:cNvPr>
          <p:cNvSpPr txBox="1">
            <a:spLocks/>
          </p:cNvSpPr>
          <p:nvPr/>
        </p:nvSpPr>
        <p:spPr>
          <a:xfrm>
            <a:off x="459224" y="6383729"/>
            <a:ext cx="2400934"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nl-NL" sz="1600" dirty="0">
              <a:solidFill>
                <a:schemeClr val="bg1"/>
              </a:solidFill>
            </a:endParaRPr>
          </a:p>
        </p:txBody>
      </p:sp>
      <p:sp>
        <p:nvSpPr>
          <p:cNvPr id="6" name="Tijdelijke aanduiding voor dianummer 8">
            <a:extLst>
              <a:ext uri="{FF2B5EF4-FFF2-40B4-BE49-F238E27FC236}">
                <a16:creationId xmlns:a16="http://schemas.microsoft.com/office/drawing/2014/main" id="{18A2B1C0-36F8-E5C4-5AEB-0E14E490826B}"/>
              </a:ext>
            </a:extLst>
          </p:cNvPr>
          <p:cNvSpPr>
            <a:spLocks noGrp="1"/>
          </p:cNvSpPr>
          <p:nvPr>
            <p:ph type="sldNum" sz="quarter" idx="12"/>
          </p:nvPr>
        </p:nvSpPr>
        <p:spPr>
          <a:xfrm>
            <a:off x="8969826" y="6410780"/>
            <a:ext cx="2743200" cy="365125"/>
          </a:xfrm>
        </p:spPr>
        <p:txBody>
          <a:bodyPr/>
          <a:lstStyle/>
          <a:p>
            <a:fld id="{9D114C68-B7DF-A04D-A4AC-7CD6F4B7D2E5}" type="slidenum">
              <a:rPr lang="nl-NL" sz="1600" smtClean="0">
                <a:solidFill>
                  <a:schemeClr val="bg1"/>
                </a:solidFill>
              </a:rPr>
              <a:t>11</a:t>
            </a:fld>
            <a:endParaRPr lang="nl-NL" sz="1600" dirty="0">
              <a:solidFill>
                <a:schemeClr val="bg1"/>
              </a:solidFill>
            </a:endParaRPr>
          </a:p>
        </p:txBody>
      </p:sp>
    </p:spTree>
    <p:extLst>
      <p:ext uri="{BB962C8B-B14F-4D97-AF65-F5344CB8AC3E}">
        <p14:creationId xmlns:p14="http://schemas.microsoft.com/office/powerpoint/2010/main" val="3142939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AF8C2-B8DB-47EF-B5D2-8CB0A1BA44F2}"/>
              </a:ext>
            </a:extLst>
          </p:cNvPr>
          <p:cNvSpPr>
            <a:spLocks noGrp="1"/>
          </p:cNvSpPr>
          <p:nvPr>
            <p:ph type="title"/>
          </p:nvPr>
        </p:nvSpPr>
        <p:spPr>
          <a:xfrm>
            <a:off x="459224" y="213341"/>
            <a:ext cx="10770751" cy="1409246"/>
          </a:xfrm>
        </p:spPr>
        <p:txBody>
          <a:bodyPr>
            <a:normAutofit/>
          </a:bodyPr>
          <a:lstStyle/>
          <a:p>
            <a:pPr algn="ctr"/>
            <a:endParaRPr lang="nl-NL" sz="4000" dirty="0">
              <a:effectLst>
                <a:outerShdw blurRad="38100" dist="38100" dir="2700000" algn="tl">
                  <a:srgbClr val="000000">
                    <a:alpha val="43137"/>
                  </a:srgbClr>
                </a:outerShdw>
              </a:effectLst>
              <a:ea typeface="Calibri"/>
              <a:cs typeface="Calibri"/>
            </a:endParaRPr>
          </a:p>
        </p:txBody>
      </p:sp>
      <p:sp>
        <p:nvSpPr>
          <p:cNvPr id="8" name="Tijdelijke aanduiding voor inhoud 2">
            <a:extLst>
              <a:ext uri="{FF2B5EF4-FFF2-40B4-BE49-F238E27FC236}">
                <a16:creationId xmlns:a16="http://schemas.microsoft.com/office/drawing/2014/main" id="{F76C5E2F-450B-4177-BED9-4307B055456F}"/>
              </a:ext>
            </a:extLst>
          </p:cNvPr>
          <p:cNvSpPr txBox="1">
            <a:spLocks/>
          </p:cNvSpPr>
          <p:nvPr/>
        </p:nvSpPr>
        <p:spPr>
          <a:xfrm>
            <a:off x="641735" y="1557271"/>
            <a:ext cx="11433033" cy="4604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nl-NL" sz="3200" dirty="0">
              <a:ea typeface="Calibri"/>
              <a:cs typeface="Calibri"/>
            </a:endParaRPr>
          </a:p>
        </p:txBody>
      </p:sp>
      <p:sp>
        <p:nvSpPr>
          <p:cNvPr id="5" name="Rechthoek 4">
            <a:extLst>
              <a:ext uri="{FF2B5EF4-FFF2-40B4-BE49-F238E27FC236}">
                <a16:creationId xmlns:a16="http://schemas.microsoft.com/office/drawing/2014/main" id="{C5162D56-AECD-4154-9F85-7B7885B0B48A}"/>
              </a:ext>
            </a:extLst>
          </p:cNvPr>
          <p:cNvSpPr/>
          <p:nvPr/>
        </p:nvSpPr>
        <p:spPr>
          <a:xfrm>
            <a:off x="-21772" y="6270173"/>
            <a:ext cx="12276000" cy="576000"/>
          </a:xfrm>
          <a:prstGeom prst="rect">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B2679095-7E7F-22EF-4957-7CF84DD9CD76}"/>
              </a:ext>
            </a:extLst>
          </p:cNvPr>
          <p:cNvPicPr>
            <a:picLocks noChangeAspect="1"/>
          </p:cNvPicPr>
          <p:nvPr/>
        </p:nvPicPr>
        <p:blipFill>
          <a:blip r:embed="rId3"/>
          <a:stretch>
            <a:fillRect/>
          </a:stretch>
        </p:blipFill>
        <p:spPr>
          <a:xfrm>
            <a:off x="10313654" y="5167212"/>
            <a:ext cx="1832641" cy="1009505"/>
          </a:xfrm>
          <a:prstGeom prst="rect">
            <a:avLst/>
          </a:prstGeom>
        </p:spPr>
      </p:pic>
      <p:sp>
        <p:nvSpPr>
          <p:cNvPr id="7" name="Tijdelijke aanduiding voor inhoud 2">
            <a:extLst>
              <a:ext uri="{FF2B5EF4-FFF2-40B4-BE49-F238E27FC236}">
                <a16:creationId xmlns:a16="http://schemas.microsoft.com/office/drawing/2014/main" id="{5B2A7B1D-EF16-7F75-8B54-5233B7C8E03E}"/>
              </a:ext>
            </a:extLst>
          </p:cNvPr>
          <p:cNvSpPr txBox="1">
            <a:spLocks/>
          </p:cNvSpPr>
          <p:nvPr/>
        </p:nvSpPr>
        <p:spPr>
          <a:xfrm>
            <a:off x="641734" y="1622587"/>
            <a:ext cx="11433033" cy="40142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20000"/>
              </a:spcBef>
              <a:buFont typeface="Arial,Sans-Serif"/>
              <a:buChar char="-"/>
            </a:pPr>
            <a:r>
              <a:rPr lang="nl-NL" sz="3200" dirty="0">
                <a:ea typeface="+mn-lt"/>
                <a:cs typeface="+mn-lt"/>
              </a:rPr>
              <a:t>Gemiddeld 14 leerlingen</a:t>
            </a:r>
            <a:endParaRPr lang="en-US" sz="3200" dirty="0">
              <a:ea typeface="+mn-lt"/>
              <a:cs typeface="+mn-lt"/>
            </a:endParaRPr>
          </a:p>
          <a:p>
            <a:pPr>
              <a:lnSpc>
                <a:spcPct val="100000"/>
              </a:lnSpc>
              <a:spcBef>
                <a:spcPct val="20000"/>
              </a:spcBef>
              <a:buFont typeface="Arial,Sans-Serif"/>
              <a:buChar char="-"/>
            </a:pPr>
            <a:r>
              <a:rPr lang="nl-NL" sz="3200" dirty="0">
                <a:ea typeface="+mn-lt"/>
                <a:cs typeface="+mn-lt"/>
              </a:rPr>
              <a:t>Stage vanaf 1</a:t>
            </a:r>
            <a:r>
              <a:rPr lang="nl-NL" sz="2100" baseline="30000" dirty="0">
                <a:ea typeface="+mn-lt"/>
                <a:cs typeface="+mn-lt"/>
              </a:rPr>
              <a:t>e</a:t>
            </a:r>
            <a:r>
              <a:rPr lang="nl-NL" sz="3200" dirty="0">
                <a:ea typeface="+mn-lt"/>
                <a:cs typeface="+mn-lt"/>
              </a:rPr>
              <a:t> leerjaar</a:t>
            </a:r>
            <a:endParaRPr lang="en-US" sz="3200" dirty="0">
              <a:ea typeface="+mn-lt"/>
              <a:cs typeface="+mn-lt"/>
            </a:endParaRPr>
          </a:p>
          <a:p>
            <a:pPr>
              <a:lnSpc>
                <a:spcPct val="100000"/>
              </a:lnSpc>
              <a:spcBef>
                <a:spcPct val="20000"/>
              </a:spcBef>
              <a:buFont typeface="Arial,Sans-Serif"/>
              <a:buChar char="-"/>
            </a:pPr>
            <a:r>
              <a:rPr lang="nl-NL" sz="3200" dirty="0">
                <a:ea typeface="+mn-lt"/>
                <a:cs typeface="+mn-lt"/>
              </a:rPr>
              <a:t>Keuze uit specialisaties </a:t>
            </a:r>
            <a:endParaRPr lang="en-US" sz="2000" dirty="0">
              <a:ea typeface="+mn-lt"/>
              <a:cs typeface="+mn-lt"/>
            </a:endParaRPr>
          </a:p>
          <a:p>
            <a:pPr marL="0" indent="0">
              <a:lnSpc>
                <a:spcPct val="100000"/>
              </a:lnSpc>
              <a:spcBef>
                <a:spcPct val="20000"/>
              </a:spcBef>
              <a:buNone/>
            </a:pPr>
            <a:r>
              <a:rPr lang="nl-NL" sz="2000" dirty="0">
                <a:ea typeface="+mn-lt"/>
                <a:cs typeface="+mn-lt"/>
              </a:rPr>
              <a:t>(Verkoop – techniek (bouw) –  dienstverlening en zorg (verzorging) – horeca – groen)</a:t>
            </a:r>
            <a:endParaRPr lang="en-US" sz="2000">
              <a:ea typeface="+mn-lt"/>
              <a:cs typeface="+mn-lt"/>
            </a:endParaRPr>
          </a:p>
          <a:p>
            <a:pPr>
              <a:lnSpc>
                <a:spcPct val="100000"/>
              </a:lnSpc>
              <a:spcBef>
                <a:spcPct val="20000"/>
              </a:spcBef>
              <a:buFont typeface="Arial,Sans-Serif"/>
              <a:buChar char="-"/>
            </a:pPr>
            <a:r>
              <a:rPr lang="nl-NL" sz="3200" dirty="0">
                <a:ea typeface="+mn-lt"/>
                <a:cs typeface="+mn-lt"/>
              </a:rPr>
              <a:t>Pro – diploma</a:t>
            </a:r>
            <a:endParaRPr lang="en-US" sz="3200" dirty="0">
              <a:ea typeface="+mn-lt"/>
              <a:cs typeface="+mn-lt"/>
            </a:endParaRPr>
          </a:p>
          <a:p>
            <a:pPr>
              <a:lnSpc>
                <a:spcPct val="100000"/>
              </a:lnSpc>
              <a:spcBef>
                <a:spcPct val="20000"/>
              </a:spcBef>
              <a:buFont typeface="Arial,Sans-Serif"/>
              <a:buChar char="-"/>
            </a:pPr>
            <a:r>
              <a:rPr lang="nl-NL" sz="3200" dirty="0">
                <a:ea typeface="+mn-lt"/>
                <a:cs typeface="+mn-lt"/>
              </a:rPr>
              <a:t>Entree - diploma</a:t>
            </a:r>
            <a:endParaRPr lang="en-US" sz="3200" dirty="0">
              <a:ea typeface="+mn-lt"/>
              <a:cs typeface="+mn-lt"/>
            </a:endParaRPr>
          </a:p>
          <a:p>
            <a:pPr>
              <a:lnSpc>
                <a:spcPct val="100000"/>
              </a:lnSpc>
              <a:spcBef>
                <a:spcPct val="20000"/>
              </a:spcBef>
              <a:buFont typeface="Arial,Sans-Serif"/>
              <a:buChar char="-"/>
            </a:pPr>
            <a:r>
              <a:rPr lang="nl-NL" sz="3200" dirty="0"/>
              <a:t>Branchecertificaten</a:t>
            </a:r>
            <a:endParaRPr lang="nl-NL" dirty="0"/>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p:txBody>
      </p:sp>
      <p:sp>
        <p:nvSpPr>
          <p:cNvPr id="9" name="Tijdelijke aanduiding voor dianummer 5">
            <a:extLst>
              <a:ext uri="{FF2B5EF4-FFF2-40B4-BE49-F238E27FC236}">
                <a16:creationId xmlns:a16="http://schemas.microsoft.com/office/drawing/2014/main" id="{8F969705-3A50-4E86-31F2-5E17BE65E5DD}"/>
              </a:ext>
            </a:extLst>
          </p:cNvPr>
          <p:cNvSpPr txBox="1">
            <a:spLocks/>
          </p:cNvSpPr>
          <p:nvPr/>
        </p:nvSpPr>
        <p:spPr>
          <a:xfrm>
            <a:off x="459224" y="6383729"/>
            <a:ext cx="2400934"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nl-NL" sz="1600" dirty="0">
              <a:solidFill>
                <a:schemeClr val="bg1"/>
              </a:solidFill>
            </a:endParaRPr>
          </a:p>
        </p:txBody>
      </p:sp>
      <p:sp>
        <p:nvSpPr>
          <p:cNvPr id="6" name="Tijdelijke aanduiding voor dianummer 8">
            <a:extLst>
              <a:ext uri="{FF2B5EF4-FFF2-40B4-BE49-F238E27FC236}">
                <a16:creationId xmlns:a16="http://schemas.microsoft.com/office/drawing/2014/main" id="{18A2B1C0-36F8-E5C4-5AEB-0E14E490826B}"/>
              </a:ext>
            </a:extLst>
          </p:cNvPr>
          <p:cNvSpPr>
            <a:spLocks noGrp="1"/>
          </p:cNvSpPr>
          <p:nvPr>
            <p:ph type="sldNum" sz="quarter" idx="12"/>
          </p:nvPr>
        </p:nvSpPr>
        <p:spPr>
          <a:xfrm>
            <a:off x="8969826" y="6410780"/>
            <a:ext cx="2743200" cy="365125"/>
          </a:xfrm>
        </p:spPr>
        <p:txBody>
          <a:bodyPr/>
          <a:lstStyle/>
          <a:p>
            <a:fld id="{9D114C68-B7DF-A04D-A4AC-7CD6F4B7D2E5}" type="slidenum">
              <a:rPr lang="nl-NL" sz="1600" smtClean="0">
                <a:solidFill>
                  <a:schemeClr val="bg1"/>
                </a:solidFill>
              </a:rPr>
              <a:t>12</a:t>
            </a:fld>
            <a:endParaRPr lang="nl-NL" sz="1600" dirty="0">
              <a:solidFill>
                <a:schemeClr val="bg1"/>
              </a:solidFill>
            </a:endParaRPr>
          </a:p>
        </p:txBody>
      </p:sp>
    </p:spTree>
    <p:extLst>
      <p:ext uri="{BB962C8B-B14F-4D97-AF65-F5344CB8AC3E}">
        <p14:creationId xmlns:p14="http://schemas.microsoft.com/office/powerpoint/2010/main" val="1392783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AF8C2-B8DB-47EF-B5D2-8CB0A1BA44F2}"/>
              </a:ext>
            </a:extLst>
          </p:cNvPr>
          <p:cNvSpPr>
            <a:spLocks noGrp="1"/>
          </p:cNvSpPr>
          <p:nvPr>
            <p:ph type="title"/>
          </p:nvPr>
        </p:nvSpPr>
        <p:spPr/>
        <p:txBody>
          <a:bodyPr>
            <a:normAutofit/>
          </a:bodyPr>
          <a:lstStyle/>
          <a:p>
            <a:pPr algn="ctr"/>
            <a:r>
              <a:rPr lang="nl-NL" sz="4000" dirty="0">
                <a:effectLst>
                  <a:outerShdw blurRad="38100" dist="38100" dir="2700000" algn="tl">
                    <a:srgbClr val="000000">
                      <a:alpha val="43137"/>
                    </a:srgbClr>
                  </a:outerShdw>
                </a:effectLst>
                <a:ea typeface="Calibri"/>
                <a:cs typeface="Calibri"/>
              </a:rPr>
              <a:t>Vakken leerjaar 1</a:t>
            </a:r>
          </a:p>
        </p:txBody>
      </p:sp>
      <p:sp>
        <p:nvSpPr>
          <p:cNvPr id="10" name="Content Placeholder 9">
            <a:extLst>
              <a:ext uri="{FF2B5EF4-FFF2-40B4-BE49-F238E27FC236}">
                <a16:creationId xmlns:a16="http://schemas.microsoft.com/office/drawing/2014/main" id="{8C70943A-0008-F292-6A79-7FBB1973A65C}"/>
              </a:ext>
            </a:extLst>
          </p:cNvPr>
          <p:cNvSpPr>
            <a:spLocks noGrp="1"/>
          </p:cNvSpPr>
          <p:nvPr>
            <p:ph sz="half" idx="2"/>
          </p:nvPr>
        </p:nvSpPr>
        <p:spPr/>
        <p:txBody>
          <a:bodyPr vert="horz" lIns="91440" tIns="45720" rIns="91440" bIns="45720" rtlCol="0" anchor="t">
            <a:normAutofit/>
          </a:bodyPr>
          <a:lstStyle/>
          <a:p>
            <a:pPr>
              <a:lnSpc>
                <a:spcPct val="100000"/>
              </a:lnSpc>
              <a:spcBef>
                <a:spcPts val="200"/>
              </a:spcBef>
              <a:spcAft>
                <a:spcPts val="200"/>
              </a:spcAft>
            </a:pPr>
            <a:r>
              <a:rPr lang="nl-NL" dirty="0" err="1">
                <a:ea typeface="Calibri"/>
                <a:cs typeface="Calibri"/>
              </a:rPr>
              <a:t>Mentorles</a:t>
            </a:r>
          </a:p>
          <a:p>
            <a:pPr>
              <a:lnSpc>
                <a:spcPct val="100000"/>
              </a:lnSpc>
              <a:spcBef>
                <a:spcPts val="200"/>
              </a:spcBef>
              <a:spcAft>
                <a:spcPts val="200"/>
              </a:spcAft>
            </a:pPr>
            <a:r>
              <a:rPr lang="nl-NL" dirty="0">
                <a:ea typeface="Calibri"/>
                <a:cs typeface="Calibri"/>
              </a:rPr>
              <a:t>Nederlands</a:t>
            </a:r>
            <a:endParaRPr lang="en-US" dirty="0">
              <a:ea typeface="Calibri"/>
              <a:cs typeface="Calibri"/>
            </a:endParaRPr>
          </a:p>
          <a:p>
            <a:pPr>
              <a:lnSpc>
                <a:spcPct val="100000"/>
              </a:lnSpc>
              <a:spcBef>
                <a:spcPts val="200"/>
              </a:spcBef>
              <a:spcAft>
                <a:spcPts val="200"/>
              </a:spcAft>
            </a:pPr>
            <a:r>
              <a:rPr lang="nl-NL" dirty="0">
                <a:ea typeface="Calibri"/>
                <a:cs typeface="Calibri"/>
              </a:rPr>
              <a:t>Engels</a:t>
            </a:r>
            <a:endParaRPr lang="en-US" dirty="0">
              <a:ea typeface="Calibri"/>
              <a:cs typeface="Calibri"/>
            </a:endParaRPr>
          </a:p>
          <a:p>
            <a:pPr>
              <a:lnSpc>
                <a:spcPct val="100000"/>
              </a:lnSpc>
              <a:spcBef>
                <a:spcPts val="200"/>
              </a:spcBef>
              <a:spcAft>
                <a:spcPts val="200"/>
              </a:spcAft>
            </a:pPr>
            <a:r>
              <a:rPr lang="nl-NL" dirty="0">
                <a:ea typeface="Calibri"/>
                <a:cs typeface="Calibri"/>
              </a:rPr>
              <a:t>Rekenen</a:t>
            </a:r>
            <a:endParaRPr lang="en-US" dirty="0">
              <a:ea typeface="Calibri"/>
              <a:cs typeface="Calibri"/>
            </a:endParaRPr>
          </a:p>
          <a:p>
            <a:pPr>
              <a:lnSpc>
                <a:spcPct val="100000"/>
              </a:lnSpc>
              <a:spcBef>
                <a:spcPts val="200"/>
              </a:spcBef>
              <a:spcAft>
                <a:spcPts val="200"/>
              </a:spcAft>
            </a:pPr>
            <a:r>
              <a:rPr lang="nl-NL" dirty="0">
                <a:ea typeface="Calibri"/>
                <a:cs typeface="Calibri"/>
              </a:rPr>
              <a:t>Lichamelijke opvoeding</a:t>
            </a:r>
            <a:endParaRPr lang="en-US" dirty="0">
              <a:ea typeface="Calibri"/>
              <a:cs typeface="Calibri"/>
            </a:endParaRPr>
          </a:p>
          <a:p>
            <a:pPr>
              <a:lnSpc>
                <a:spcPct val="100000"/>
              </a:lnSpc>
              <a:spcBef>
                <a:spcPts val="200"/>
              </a:spcBef>
              <a:spcAft>
                <a:spcPts val="200"/>
              </a:spcAft>
            </a:pPr>
            <a:r>
              <a:rPr lang="nl-NL" dirty="0">
                <a:ea typeface="Calibri"/>
                <a:cs typeface="Calibri"/>
              </a:rPr>
              <a:t>Drama</a:t>
            </a:r>
            <a:endParaRPr lang="en-US" dirty="0">
              <a:ea typeface="Calibri"/>
              <a:cs typeface="Calibri"/>
            </a:endParaRPr>
          </a:p>
          <a:p>
            <a:pPr>
              <a:lnSpc>
                <a:spcPct val="100000"/>
              </a:lnSpc>
              <a:spcBef>
                <a:spcPts val="200"/>
              </a:spcBef>
              <a:spcAft>
                <a:spcPts val="200"/>
              </a:spcAft>
            </a:pPr>
            <a:r>
              <a:rPr lang="nl-NL" dirty="0">
                <a:ea typeface="Calibri"/>
                <a:cs typeface="Calibri"/>
              </a:rPr>
              <a:t>Beeldende vorming</a:t>
            </a:r>
            <a:endParaRPr lang="en-US" dirty="0"/>
          </a:p>
        </p:txBody>
      </p:sp>
      <p:sp>
        <p:nvSpPr>
          <p:cNvPr id="12" name="Content Placeholder 11">
            <a:extLst>
              <a:ext uri="{FF2B5EF4-FFF2-40B4-BE49-F238E27FC236}">
                <a16:creationId xmlns:a16="http://schemas.microsoft.com/office/drawing/2014/main" id="{C5D62E31-0FD0-9DF6-B5BE-C8EF05ED2FF3}"/>
              </a:ext>
            </a:extLst>
          </p:cNvPr>
          <p:cNvSpPr>
            <a:spLocks noGrp="1"/>
          </p:cNvSpPr>
          <p:nvPr>
            <p:ph sz="quarter" idx="4"/>
          </p:nvPr>
        </p:nvSpPr>
        <p:spPr/>
        <p:txBody>
          <a:bodyPr vert="horz" lIns="91440" tIns="45720" rIns="91440" bIns="45720" rtlCol="0" anchor="t">
            <a:normAutofit/>
          </a:bodyPr>
          <a:lstStyle/>
          <a:p>
            <a:pPr>
              <a:lnSpc>
                <a:spcPct val="100000"/>
              </a:lnSpc>
              <a:spcBef>
                <a:spcPts val="200"/>
              </a:spcBef>
              <a:spcAft>
                <a:spcPts val="200"/>
              </a:spcAft>
            </a:pPr>
            <a:r>
              <a:rPr lang="nl-NL" dirty="0">
                <a:ea typeface="Calibri"/>
                <a:cs typeface="Calibri"/>
              </a:rPr>
              <a:t>Tekenen</a:t>
            </a:r>
            <a:endParaRPr lang="en-US" dirty="0">
              <a:ea typeface="Calibri"/>
              <a:cs typeface="Calibri"/>
            </a:endParaRPr>
          </a:p>
          <a:p>
            <a:pPr>
              <a:lnSpc>
                <a:spcPct val="100000"/>
              </a:lnSpc>
              <a:spcBef>
                <a:spcPts val="200"/>
              </a:spcBef>
              <a:spcAft>
                <a:spcPts val="200"/>
              </a:spcAft>
            </a:pPr>
            <a:r>
              <a:rPr lang="nl-NL" dirty="0">
                <a:ea typeface="Calibri"/>
                <a:cs typeface="Calibri"/>
              </a:rPr>
              <a:t>Muziek</a:t>
            </a:r>
            <a:endParaRPr lang="en-US" dirty="0">
              <a:ea typeface="Calibri"/>
              <a:cs typeface="Calibri"/>
            </a:endParaRPr>
          </a:p>
          <a:p>
            <a:pPr>
              <a:lnSpc>
                <a:spcPct val="100000"/>
              </a:lnSpc>
              <a:spcBef>
                <a:spcPts val="200"/>
              </a:spcBef>
              <a:spcAft>
                <a:spcPts val="200"/>
              </a:spcAft>
            </a:pPr>
            <a:r>
              <a:rPr lang="nl-NL" dirty="0">
                <a:ea typeface="Calibri"/>
                <a:cs typeface="Calibri"/>
              </a:rPr>
              <a:t>Omgangskunde</a:t>
            </a:r>
            <a:endParaRPr lang="en-US" dirty="0">
              <a:ea typeface="Calibri"/>
              <a:cs typeface="Calibri"/>
            </a:endParaRPr>
          </a:p>
          <a:p>
            <a:pPr>
              <a:lnSpc>
                <a:spcPct val="100000"/>
              </a:lnSpc>
              <a:spcBef>
                <a:spcPts val="200"/>
              </a:spcBef>
              <a:spcAft>
                <a:spcPts val="200"/>
              </a:spcAft>
            </a:pPr>
            <a:r>
              <a:rPr lang="nl-NL" dirty="0">
                <a:ea typeface="Calibri"/>
                <a:cs typeface="Calibri"/>
              </a:rPr>
              <a:t>Burgerschap</a:t>
            </a:r>
            <a:endParaRPr lang="en-US" dirty="0">
              <a:ea typeface="Calibri"/>
              <a:cs typeface="Calibri"/>
            </a:endParaRPr>
          </a:p>
          <a:p>
            <a:pPr>
              <a:lnSpc>
                <a:spcPct val="100000"/>
              </a:lnSpc>
              <a:spcBef>
                <a:spcPts val="200"/>
              </a:spcBef>
              <a:spcAft>
                <a:spcPts val="200"/>
              </a:spcAft>
            </a:pPr>
            <a:r>
              <a:rPr lang="nl-NL" dirty="0">
                <a:ea typeface="Calibri"/>
                <a:cs typeface="Calibri"/>
              </a:rPr>
              <a:t>Plant en dier</a:t>
            </a:r>
            <a:endParaRPr lang="en-US" dirty="0"/>
          </a:p>
        </p:txBody>
      </p:sp>
      <p:sp>
        <p:nvSpPr>
          <p:cNvPr id="6" name="Tijdelijke aanduiding voor dianummer 8">
            <a:extLst>
              <a:ext uri="{FF2B5EF4-FFF2-40B4-BE49-F238E27FC236}">
                <a16:creationId xmlns:a16="http://schemas.microsoft.com/office/drawing/2014/main" id="{18A2B1C0-36F8-E5C4-5AEB-0E14E490826B}"/>
              </a:ext>
            </a:extLst>
          </p:cNvPr>
          <p:cNvSpPr>
            <a:spLocks noGrp="1"/>
          </p:cNvSpPr>
          <p:nvPr>
            <p:ph type="sldNum" sz="quarter" idx="12"/>
          </p:nvPr>
        </p:nvSpPr>
        <p:spPr/>
        <p:txBody>
          <a:bodyPr/>
          <a:lstStyle/>
          <a:p>
            <a:fld id="{9D114C68-B7DF-A04D-A4AC-7CD6F4B7D2E5}" type="slidenum">
              <a:rPr lang="nl-NL" sz="1600" smtClean="0">
                <a:solidFill>
                  <a:schemeClr val="bg1"/>
                </a:solidFill>
              </a:rPr>
              <a:t>13</a:t>
            </a:fld>
            <a:endParaRPr lang="nl-NL" sz="1600" dirty="0">
              <a:solidFill>
                <a:schemeClr val="bg1"/>
              </a:solidFill>
            </a:endParaRPr>
          </a:p>
        </p:txBody>
      </p:sp>
      <p:sp>
        <p:nvSpPr>
          <p:cNvPr id="8" name="Tijdelijke aanduiding voor inhoud 2">
            <a:extLst>
              <a:ext uri="{FF2B5EF4-FFF2-40B4-BE49-F238E27FC236}">
                <a16:creationId xmlns:a16="http://schemas.microsoft.com/office/drawing/2014/main" id="{F76C5E2F-450B-4177-BED9-4307B055456F}"/>
              </a:ext>
            </a:extLst>
          </p:cNvPr>
          <p:cNvSpPr txBox="1">
            <a:spLocks/>
          </p:cNvSpPr>
          <p:nvPr/>
        </p:nvSpPr>
        <p:spPr>
          <a:xfrm>
            <a:off x="641735" y="1557271"/>
            <a:ext cx="11433033" cy="4604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nl-NL" sz="3200" dirty="0">
              <a:ea typeface="Calibri"/>
              <a:cs typeface="Calibri"/>
            </a:endParaRPr>
          </a:p>
        </p:txBody>
      </p:sp>
      <p:sp>
        <p:nvSpPr>
          <p:cNvPr id="5" name="Rechthoek 4">
            <a:extLst>
              <a:ext uri="{FF2B5EF4-FFF2-40B4-BE49-F238E27FC236}">
                <a16:creationId xmlns:a16="http://schemas.microsoft.com/office/drawing/2014/main" id="{C5162D56-AECD-4154-9F85-7B7885B0B48A}"/>
              </a:ext>
            </a:extLst>
          </p:cNvPr>
          <p:cNvSpPr/>
          <p:nvPr/>
        </p:nvSpPr>
        <p:spPr>
          <a:xfrm>
            <a:off x="-21772" y="6270173"/>
            <a:ext cx="12276000" cy="576000"/>
          </a:xfrm>
          <a:prstGeom prst="rect">
            <a:avLst/>
          </a:prstGeom>
          <a:solidFill>
            <a:srgbClr val="3CB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B2679095-7E7F-22EF-4957-7CF84DD9CD76}"/>
              </a:ext>
            </a:extLst>
          </p:cNvPr>
          <p:cNvPicPr>
            <a:picLocks noChangeAspect="1"/>
          </p:cNvPicPr>
          <p:nvPr/>
        </p:nvPicPr>
        <p:blipFill>
          <a:blip r:embed="rId3"/>
          <a:stretch>
            <a:fillRect/>
          </a:stretch>
        </p:blipFill>
        <p:spPr>
          <a:xfrm>
            <a:off x="10313654" y="5167212"/>
            <a:ext cx="1832641" cy="1009505"/>
          </a:xfrm>
          <a:prstGeom prst="rect">
            <a:avLst/>
          </a:prstGeom>
        </p:spPr>
      </p:pic>
      <p:sp>
        <p:nvSpPr>
          <p:cNvPr id="9" name="Tijdelijke aanduiding voor dianummer 5">
            <a:extLst>
              <a:ext uri="{FF2B5EF4-FFF2-40B4-BE49-F238E27FC236}">
                <a16:creationId xmlns:a16="http://schemas.microsoft.com/office/drawing/2014/main" id="{8F969705-3A50-4E86-31F2-5E17BE65E5DD}"/>
              </a:ext>
            </a:extLst>
          </p:cNvPr>
          <p:cNvSpPr txBox="1">
            <a:spLocks/>
          </p:cNvSpPr>
          <p:nvPr/>
        </p:nvSpPr>
        <p:spPr>
          <a:xfrm>
            <a:off x="459224" y="6383729"/>
            <a:ext cx="2400934"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nl-NL" sz="1600" dirty="0">
              <a:solidFill>
                <a:schemeClr val="bg1"/>
              </a:solidFill>
            </a:endParaRPr>
          </a:p>
        </p:txBody>
      </p:sp>
    </p:spTree>
    <p:extLst>
      <p:ext uri="{BB962C8B-B14F-4D97-AF65-F5344CB8AC3E}">
        <p14:creationId xmlns:p14="http://schemas.microsoft.com/office/powerpoint/2010/main" val="4141592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AF8C2-B8DB-47EF-B5D2-8CB0A1BA44F2}"/>
              </a:ext>
            </a:extLst>
          </p:cNvPr>
          <p:cNvSpPr>
            <a:spLocks noGrp="1"/>
          </p:cNvSpPr>
          <p:nvPr>
            <p:ph type="title"/>
          </p:nvPr>
        </p:nvSpPr>
        <p:spPr>
          <a:xfrm>
            <a:off x="459224" y="213341"/>
            <a:ext cx="10770751" cy="1409246"/>
          </a:xfrm>
        </p:spPr>
        <p:txBody>
          <a:bodyPr>
            <a:normAutofit/>
          </a:bodyPr>
          <a:lstStyle/>
          <a:p>
            <a:pPr algn="ctr"/>
            <a:r>
              <a:rPr lang="nl-NL" sz="4000" dirty="0">
                <a:effectLst>
                  <a:outerShdw blurRad="38100" dist="38100" dir="2700000" algn="tl">
                    <a:srgbClr val="000000">
                      <a:alpha val="43137"/>
                    </a:srgbClr>
                  </a:outerShdw>
                </a:effectLst>
                <a:ea typeface="+mn-lt"/>
                <a:cs typeface="+mn-lt"/>
              </a:rPr>
              <a:t>De verschillende branche certificaten binnen </a:t>
            </a:r>
            <a:r>
              <a:rPr lang="nl-NL" sz="4000" dirty="0" err="1">
                <a:effectLst>
                  <a:outerShdw blurRad="38100" dist="38100" dir="2700000" algn="tl">
                    <a:srgbClr val="000000">
                      <a:alpha val="43137"/>
                    </a:srgbClr>
                  </a:outerShdw>
                </a:effectLst>
                <a:ea typeface="+mn-lt"/>
                <a:cs typeface="+mn-lt"/>
              </a:rPr>
              <a:t>PrO</a:t>
            </a:r>
            <a:endParaRPr lang="nl-NL" sz="4000" dirty="0">
              <a:effectLst>
                <a:outerShdw blurRad="38100" dist="38100" dir="2700000" algn="tl">
                  <a:srgbClr val="000000">
                    <a:alpha val="43137"/>
                  </a:srgbClr>
                </a:outerShdw>
              </a:effectLst>
            </a:endParaRPr>
          </a:p>
        </p:txBody>
      </p:sp>
      <p:sp>
        <p:nvSpPr>
          <p:cNvPr id="8" name="Tijdelijke aanduiding voor inhoud 2">
            <a:extLst>
              <a:ext uri="{FF2B5EF4-FFF2-40B4-BE49-F238E27FC236}">
                <a16:creationId xmlns:a16="http://schemas.microsoft.com/office/drawing/2014/main" id="{F76C5E2F-450B-4177-BED9-4307B055456F}"/>
              </a:ext>
            </a:extLst>
          </p:cNvPr>
          <p:cNvSpPr txBox="1">
            <a:spLocks/>
          </p:cNvSpPr>
          <p:nvPr/>
        </p:nvSpPr>
        <p:spPr>
          <a:xfrm>
            <a:off x="641735" y="1557271"/>
            <a:ext cx="11433033" cy="4604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nl-NL" sz="3200" dirty="0">
              <a:ea typeface="Calibri"/>
              <a:cs typeface="Calibri"/>
            </a:endParaRPr>
          </a:p>
        </p:txBody>
      </p:sp>
      <p:sp>
        <p:nvSpPr>
          <p:cNvPr id="5" name="Rechthoek 4">
            <a:extLst>
              <a:ext uri="{FF2B5EF4-FFF2-40B4-BE49-F238E27FC236}">
                <a16:creationId xmlns:a16="http://schemas.microsoft.com/office/drawing/2014/main" id="{C5162D56-AECD-4154-9F85-7B7885B0B48A}"/>
              </a:ext>
            </a:extLst>
          </p:cNvPr>
          <p:cNvSpPr/>
          <p:nvPr/>
        </p:nvSpPr>
        <p:spPr>
          <a:xfrm>
            <a:off x="-21772" y="6270173"/>
            <a:ext cx="12276000" cy="576000"/>
          </a:xfrm>
          <a:prstGeom prst="rect">
            <a:avLst/>
          </a:prstGeom>
          <a:solidFill>
            <a:srgbClr val="B47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B2679095-7E7F-22EF-4957-7CF84DD9CD76}"/>
              </a:ext>
            </a:extLst>
          </p:cNvPr>
          <p:cNvPicPr>
            <a:picLocks noChangeAspect="1"/>
          </p:cNvPicPr>
          <p:nvPr/>
        </p:nvPicPr>
        <p:blipFill>
          <a:blip r:embed="rId3"/>
          <a:stretch>
            <a:fillRect/>
          </a:stretch>
        </p:blipFill>
        <p:spPr>
          <a:xfrm>
            <a:off x="10313654" y="5167212"/>
            <a:ext cx="1832641" cy="1009505"/>
          </a:xfrm>
          <a:prstGeom prst="rect">
            <a:avLst/>
          </a:prstGeom>
        </p:spPr>
      </p:pic>
      <p:sp>
        <p:nvSpPr>
          <p:cNvPr id="7" name="Tijdelijke aanduiding voor inhoud 2">
            <a:extLst>
              <a:ext uri="{FF2B5EF4-FFF2-40B4-BE49-F238E27FC236}">
                <a16:creationId xmlns:a16="http://schemas.microsoft.com/office/drawing/2014/main" id="{5B2A7B1D-EF16-7F75-8B54-5233B7C8E03E}"/>
              </a:ext>
            </a:extLst>
          </p:cNvPr>
          <p:cNvSpPr txBox="1">
            <a:spLocks/>
          </p:cNvSpPr>
          <p:nvPr/>
        </p:nvSpPr>
        <p:spPr>
          <a:xfrm>
            <a:off x="641734" y="1622587"/>
            <a:ext cx="11433033" cy="40142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pPr>
            <a:endParaRPr lang="nl-NL" sz="2800" dirty="0">
              <a:ea typeface="+mn-lt"/>
              <a:cs typeface="+mn-lt"/>
            </a:endParaRPr>
          </a:p>
          <a:p>
            <a:pPr>
              <a:spcBef>
                <a:spcPct val="20000"/>
              </a:spcBef>
            </a:pPr>
            <a:endParaRPr lang="nl-NL" dirty="0"/>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p:txBody>
      </p:sp>
      <p:sp>
        <p:nvSpPr>
          <p:cNvPr id="9" name="Tijdelijke aanduiding voor dianummer 5">
            <a:extLst>
              <a:ext uri="{FF2B5EF4-FFF2-40B4-BE49-F238E27FC236}">
                <a16:creationId xmlns:a16="http://schemas.microsoft.com/office/drawing/2014/main" id="{8F969705-3A50-4E86-31F2-5E17BE65E5DD}"/>
              </a:ext>
            </a:extLst>
          </p:cNvPr>
          <p:cNvSpPr txBox="1">
            <a:spLocks/>
          </p:cNvSpPr>
          <p:nvPr/>
        </p:nvSpPr>
        <p:spPr>
          <a:xfrm>
            <a:off x="459224" y="6383729"/>
            <a:ext cx="2400934"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nl-NL" sz="1600" dirty="0">
              <a:solidFill>
                <a:schemeClr val="bg1"/>
              </a:solidFill>
            </a:endParaRPr>
          </a:p>
        </p:txBody>
      </p:sp>
      <p:sp>
        <p:nvSpPr>
          <p:cNvPr id="6" name="Tijdelijke aanduiding voor dianummer 8">
            <a:extLst>
              <a:ext uri="{FF2B5EF4-FFF2-40B4-BE49-F238E27FC236}">
                <a16:creationId xmlns:a16="http://schemas.microsoft.com/office/drawing/2014/main" id="{18A2B1C0-36F8-E5C4-5AEB-0E14E490826B}"/>
              </a:ext>
            </a:extLst>
          </p:cNvPr>
          <p:cNvSpPr>
            <a:spLocks noGrp="1"/>
          </p:cNvSpPr>
          <p:nvPr>
            <p:ph type="sldNum" sz="quarter" idx="12"/>
          </p:nvPr>
        </p:nvSpPr>
        <p:spPr>
          <a:xfrm>
            <a:off x="8969826" y="6410780"/>
            <a:ext cx="2743200" cy="365125"/>
          </a:xfrm>
        </p:spPr>
        <p:txBody>
          <a:bodyPr/>
          <a:lstStyle/>
          <a:p>
            <a:fld id="{9D114C68-B7DF-A04D-A4AC-7CD6F4B7D2E5}" type="slidenum">
              <a:rPr lang="nl-NL" sz="1600" smtClean="0">
                <a:solidFill>
                  <a:schemeClr val="bg1"/>
                </a:solidFill>
              </a:rPr>
              <a:t>14</a:t>
            </a:fld>
            <a:endParaRPr lang="nl-NL" sz="1600" dirty="0">
              <a:solidFill>
                <a:schemeClr val="bg1"/>
              </a:solidFill>
            </a:endParaRPr>
          </a:p>
        </p:txBody>
      </p:sp>
      <p:graphicFrame>
        <p:nvGraphicFramePr>
          <p:cNvPr id="4" name="Tabel 3">
            <a:extLst>
              <a:ext uri="{FF2B5EF4-FFF2-40B4-BE49-F238E27FC236}">
                <a16:creationId xmlns:a16="http://schemas.microsoft.com/office/drawing/2014/main" id="{A0008333-19B8-B410-C37E-2ED93F56B1D9}"/>
              </a:ext>
            </a:extLst>
          </p:cNvPr>
          <p:cNvGraphicFramePr>
            <a:graphicFrameLocks noGrp="1"/>
          </p:cNvGraphicFramePr>
          <p:nvPr>
            <p:extLst>
              <p:ext uri="{D42A27DB-BD31-4B8C-83A1-F6EECF244321}">
                <p14:modId xmlns:p14="http://schemas.microsoft.com/office/powerpoint/2010/main" val="2774188079"/>
              </p:ext>
            </p:extLst>
          </p:nvPr>
        </p:nvGraphicFramePr>
        <p:xfrm>
          <a:off x="2185915" y="1471418"/>
          <a:ext cx="7820169" cy="4014242"/>
        </p:xfrm>
        <a:graphic>
          <a:graphicData uri="http://schemas.openxmlformats.org/drawingml/2006/table">
            <a:tbl>
              <a:tblPr firstRow="1" bandCol="1">
                <a:tableStyleId>{5C22544A-7EE6-4342-B048-85BDC9FD1C3A}</a:tableStyleId>
              </a:tblPr>
              <a:tblGrid>
                <a:gridCol w="1562929">
                  <a:extLst>
                    <a:ext uri="{9D8B030D-6E8A-4147-A177-3AD203B41FA5}">
                      <a16:colId xmlns:a16="http://schemas.microsoft.com/office/drawing/2014/main" val="2577693945"/>
                    </a:ext>
                  </a:extLst>
                </a:gridCol>
                <a:gridCol w="1564310">
                  <a:extLst>
                    <a:ext uri="{9D8B030D-6E8A-4147-A177-3AD203B41FA5}">
                      <a16:colId xmlns:a16="http://schemas.microsoft.com/office/drawing/2014/main" val="3054340559"/>
                    </a:ext>
                  </a:extLst>
                </a:gridCol>
                <a:gridCol w="1564310">
                  <a:extLst>
                    <a:ext uri="{9D8B030D-6E8A-4147-A177-3AD203B41FA5}">
                      <a16:colId xmlns:a16="http://schemas.microsoft.com/office/drawing/2014/main" val="4216091578"/>
                    </a:ext>
                  </a:extLst>
                </a:gridCol>
                <a:gridCol w="1564310">
                  <a:extLst>
                    <a:ext uri="{9D8B030D-6E8A-4147-A177-3AD203B41FA5}">
                      <a16:colId xmlns:a16="http://schemas.microsoft.com/office/drawing/2014/main" val="1726395316"/>
                    </a:ext>
                  </a:extLst>
                </a:gridCol>
                <a:gridCol w="1564310">
                  <a:extLst>
                    <a:ext uri="{9D8B030D-6E8A-4147-A177-3AD203B41FA5}">
                      <a16:colId xmlns:a16="http://schemas.microsoft.com/office/drawing/2014/main" val="3592093423"/>
                    </a:ext>
                  </a:extLst>
                </a:gridCol>
              </a:tblGrid>
              <a:tr h="716122">
                <a:tc>
                  <a:txBody>
                    <a:bodyPr/>
                    <a:lstStyle/>
                    <a:p>
                      <a:pPr>
                        <a:lnSpc>
                          <a:spcPct val="107000"/>
                        </a:lnSpc>
                        <a:spcAft>
                          <a:spcPts val="800"/>
                        </a:spcAft>
                      </a:pPr>
                      <a:r>
                        <a:rPr lang="nl-NL" sz="1100" kern="100">
                          <a:effectLst/>
                        </a:rPr>
                        <a:t>Dienstverlening</a:t>
                      </a:r>
                    </a:p>
                    <a:p>
                      <a:pPr>
                        <a:lnSpc>
                          <a:spcPct val="107000"/>
                        </a:lnSpc>
                        <a:spcAft>
                          <a:spcPts val="800"/>
                        </a:spcAft>
                      </a:pPr>
                      <a:r>
                        <a:rPr lang="nl-NL" sz="1100" kern="100">
                          <a:effectLst/>
                        </a:rPr>
                        <a:t>                                          &amp; Zorg </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kern="100">
                          <a:effectLst/>
                        </a:rPr>
                        <a:t>Techniek </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kern="100">
                          <a:effectLst/>
                        </a:rPr>
                        <a:t>Horeca</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kern="100">
                          <a:effectLst/>
                        </a:rPr>
                        <a:t>Verkoop &amp; Logistiek </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kern="100">
                          <a:effectLst/>
                        </a:rPr>
                        <a:t>Groen</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3852080"/>
                  </a:ext>
                </a:extLst>
              </a:tr>
              <a:tr h="716122">
                <a:tc>
                  <a:txBody>
                    <a:bodyPr/>
                    <a:lstStyle/>
                    <a:p>
                      <a:pPr>
                        <a:lnSpc>
                          <a:spcPct val="107000"/>
                        </a:lnSpc>
                        <a:spcAft>
                          <a:spcPts val="800"/>
                        </a:spcAft>
                      </a:pPr>
                      <a:r>
                        <a:rPr lang="nl-NL" sz="1100" kern="100">
                          <a:effectLst/>
                        </a:rPr>
                        <a:t>Werken in de schoonmaak</a:t>
                      </a:r>
                    </a:p>
                    <a:p>
                      <a:pPr>
                        <a:lnSpc>
                          <a:spcPct val="107000"/>
                        </a:lnSpc>
                        <a:spcAft>
                          <a:spcPts val="800"/>
                        </a:spcAft>
                      </a:pPr>
                      <a:r>
                        <a:rPr lang="nl-NL" sz="1100" kern="100">
                          <a:effectLst/>
                        </a:rPr>
                        <a:t> </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kern="100">
                          <a:effectLst/>
                        </a:rPr>
                        <a:t>Werken in de metaal</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kern="100">
                          <a:effectLst/>
                        </a:rPr>
                        <a:t>Junior Barista </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kern="100">
                          <a:effectLst/>
                        </a:rPr>
                        <a:t>Winkelmedewerker </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kern="100">
                          <a:effectLst/>
                        </a:rPr>
                        <a:t>Werken in het groen </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77548785"/>
                  </a:ext>
                </a:extLst>
              </a:tr>
              <a:tr h="716122">
                <a:tc>
                  <a:txBody>
                    <a:bodyPr/>
                    <a:lstStyle/>
                    <a:p>
                      <a:pPr>
                        <a:lnSpc>
                          <a:spcPct val="107000"/>
                        </a:lnSpc>
                        <a:spcAft>
                          <a:spcPts val="800"/>
                        </a:spcAft>
                      </a:pPr>
                      <a:r>
                        <a:rPr lang="nl-NL" sz="1100" kern="100">
                          <a:effectLst/>
                        </a:rPr>
                        <a:t>Werken in een (zorg)instelling</a:t>
                      </a:r>
                    </a:p>
                    <a:p>
                      <a:pPr>
                        <a:lnSpc>
                          <a:spcPct val="107000"/>
                        </a:lnSpc>
                        <a:spcAft>
                          <a:spcPts val="800"/>
                        </a:spcAft>
                      </a:pPr>
                      <a:r>
                        <a:rPr lang="nl-NL" sz="1100" kern="100">
                          <a:effectLst/>
                        </a:rPr>
                        <a:t> </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kern="100">
                          <a:effectLst/>
                        </a:rPr>
                        <a:t>Werken in het schildersbedrijf </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kern="100">
                          <a:effectLst/>
                        </a:rPr>
                        <a:t>Bedieningsasssistent </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kern="100">
                          <a:effectLst/>
                        </a:rPr>
                        <a:t>Verkoopmedewerker </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kern="100">
                          <a:effectLst/>
                        </a:rPr>
                        <a:t>Werken met bloemen </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86155229"/>
                  </a:ext>
                </a:extLst>
              </a:tr>
              <a:tr h="831277">
                <a:tc>
                  <a:txBody>
                    <a:bodyPr/>
                    <a:lstStyle/>
                    <a:p>
                      <a:pPr>
                        <a:lnSpc>
                          <a:spcPct val="107000"/>
                        </a:lnSpc>
                        <a:spcAft>
                          <a:spcPts val="800"/>
                        </a:spcAft>
                      </a:pPr>
                      <a:r>
                        <a:rPr lang="nl-NL" sz="1100" kern="100">
                          <a:effectLst/>
                        </a:rPr>
                        <a:t>Werken in een kapsalon </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kern="100">
                          <a:effectLst/>
                        </a:rPr>
                        <a:t>Werken in de houtbranche</a:t>
                      </a:r>
                    </a:p>
                    <a:p>
                      <a:pPr>
                        <a:lnSpc>
                          <a:spcPct val="107000"/>
                        </a:lnSpc>
                        <a:spcAft>
                          <a:spcPts val="800"/>
                        </a:spcAft>
                      </a:pPr>
                      <a:r>
                        <a:rPr lang="nl-NL" sz="1100" kern="100">
                          <a:effectLst/>
                        </a:rPr>
                        <a:t> </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kern="100">
                          <a:effectLst/>
                        </a:rPr>
                        <a:t>Keukenassistent </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kern="100">
                          <a:effectLst/>
                        </a:rPr>
                        <a:t>Heftruck</a:t>
                      </a:r>
                    </a:p>
                    <a:p>
                      <a:pPr>
                        <a:lnSpc>
                          <a:spcPct val="107000"/>
                        </a:lnSpc>
                        <a:spcAft>
                          <a:spcPts val="800"/>
                        </a:spcAft>
                      </a:pPr>
                      <a:r>
                        <a:rPr lang="nl-NL" sz="1100" kern="100">
                          <a:effectLst/>
                        </a:rPr>
                        <a:t> </a:t>
                      </a:r>
                    </a:p>
                    <a:p>
                      <a:pPr>
                        <a:lnSpc>
                          <a:spcPct val="107000"/>
                        </a:lnSpc>
                        <a:spcAft>
                          <a:spcPts val="800"/>
                        </a:spcAft>
                      </a:pPr>
                      <a:r>
                        <a:rPr lang="nl-NL" sz="1100" kern="100">
                          <a:effectLst/>
                        </a:rPr>
                        <a:t> </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kern="100">
                          <a:effectLst/>
                        </a:rPr>
                        <a:t>Werken in de plantenteelt </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4270572"/>
                  </a:ext>
                </a:extLst>
              </a:tr>
              <a:tr h="1034599">
                <a:tc>
                  <a:txBody>
                    <a:bodyPr/>
                    <a:lstStyle/>
                    <a:p>
                      <a:pPr>
                        <a:lnSpc>
                          <a:spcPct val="107000"/>
                        </a:lnSpc>
                        <a:spcAft>
                          <a:spcPts val="800"/>
                        </a:spcAft>
                      </a:pPr>
                      <a:r>
                        <a:rPr lang="nl-NL" sz="1100" kern="100">
                          <a:effectLst/>
                        </a:rPr>
                        <a:t> </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kern="100">
                          <a:effectLst/>
                        </a:rPr>
                        <a:t>Werken in de fietstechniek </a:t>
                      </a:r>
                    </a:p>
                    <a:p>
                      <a:pPr>
                        <a:lnSpc>
                          <a:spcPct val="107000"/>
                        </a:lnSpc>
                        <a:spcAft>
                          <a:spcPts val="800"/>
                        </a:spcAft>
                      </a:pPr>
                      <a:r>
                        <a:rPr lang="nl-NL" sz="1100" kern="100">
                          <a:effectLst/>
                        </a:rPr>
                        <a:t> </a:t>
                      </a:r>
                    </a:p>
                    <a:p>
                      <a:pPr>
                        <a:lnSpc>
                          <a:spcPct val="107000"/>
                        </a:lnSpc>
                        <a:spcAft>
                          <a:spcPts val="800"/>
                        </a:spcAft>
                      </a:pPr>
                      <a:r>
                        <a:rPr lang="nl-NL" sz="1100" kern="100">
                          <a:effectLst/>
                        </a:rPr>
                        <a:t>VCA-basis</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kern="100">
                          <a:effectLst/>
                        </a:rPr>
                        <a:t> </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kern="100">
                          <a:effectLst/>
                        </a:rPr>
                        <a:t>VCA-basis </a:t>
                      </a:r>
                      <a:endParaRPr lang="nl-NL"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kern="100" dirty="0">
                          <a:effectLst/>
                        </a:rPr>
                        <a:t> </a:t>
                      </a:r>
                      <a:endParaRPr lang="nl-NL"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7962629"/>
                  </a:ext>
                </a:extLst>
              </a:tr>
            </a:tbl>
          </a:graphicData>
        </a:graphic>
      </p:graphicFrame>
    </p:spTree>
    <p:extLst>
      <p:ext uri="{BB962C8B-B14F-4D97-AF65-F5344CB8AC3E}">
        <p14:creationId xmlns:p14="http://schemas.microsoft.com/office/powerpoint/2010/main" val="23227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AF8C2-B8DB-47EF-B5D2-8CB0A1BA44F2}"/>
              </a:ext>
            </a:extLst>
          </p:cNvPr>
          <p:cNvSpPr>
            <a:spLocks noGrp="1"/>
          </p:cNvSpPr>
          <p:nvPr>
            <p:ph type="title"/>
          </p:nvPr>
        </p:nvSpPr>
        <p:spPr>
          <a:xfrm>
            <a:off x="459224" y="213341"/>
            <a:ext cx="10770751" cy="1409246"/>
          </a:xfrm>
        </p:spPr>
        <p:txBody>
          <a:bodyPr>
            <a:normAutofit/>
          </a:bodyPr>
          <a:lstStyle/>
          <a:p>
            <a:pPr algn="ctr"/>
            <a:r>
              <a:rPr lang="nl-NL" sz="4000" dirty="0">
                <a:effectLst>
                  <a:outerShdw blurRad="38100" dist="38100" dir="2700000" algn="tl">
                    <a:srgbClr val="000000">
                      <a:alpha val="43137"/>
                    </a:srgbClr>
                  </a:outerShdw>
                </a:effectLst>
              </a:rPr>
              <a:t>VMBO (4 jaar)</a:t>
            </a:r>
          </a:p>
        </p:txBody>
      </p:sp>
      <p:sp>
        <p:nvSpPr>
          <p:cNvPr id="8" name="Tijdelijke aanduiding voor inhoud 2">
            <a:extLst>
              <a:ext uri="{FF2B5EF4-FFF2-40B4-BE49-F238E27FC236}">
                <a16:creationId xmlns:a16="http://schemas.microsoft.com/office/drawing/2014/main" id="{F76C5E2F-450B-4177-BED9-4307B055456F}"/>
              </a:ext>
            </a:extLst>
          </p:cNvPr>
          <p:cNvSpPr txBox="1">
            <a:spLocks/>
          </p:cNvSpPr>
          <p:nvPr/>
        </p:nvSpPr>
        <p:spPr>
          <a:xfrm>
            <a:off x="641735" y="1557271"/>
            <a:ext cx="11433033" cy="4604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nl-NL" sz="3200" dirty="0">
              <a:ea typeface="Calibri"/>
              <a:cs typeface="Calibri"/>
            </a:endParaRPr>
          </a:p>
        </p:txBody>
      </p:sp>
      <p:sp>
        <p:nvSpPr>
          <p:cNvPr id="5" name="Rechthoek 4">
            <a:extLst>
              <a:ext uri="{FF2B5EF4-FFF2-40B4-BE49-F238E27FC236}">
                <a16:creationId xmlns:a16="http://schemas.microsoft.com/office/drawing/2014/main" id="{C5162D56-AECD-4154-9F85-7B7885B0B48A}"/>
              </a:ext>
            </a:extLst>
          </p:cNvPr>
          <p:cNvSpPr/>
          <p:nvPr/>
        </p:nvSpPr>
        <p:spPr>
          <a:xfrm>
            <a:off x="-21772" y="6270173"/>
            <a:ext cx="12276000" cy="576000"/>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B2679095-7E7F-22EF-4957-7CF84DD9CD76}"/>
              </a:ext>
            </a:extLst>
          </p:cNvPr>
          <p:cNvPicPr>
            <a:picLocks noChangeAspect="1"/>
          </p:cNvPicPr>
          <p:nvPr/>
        </p:nvPicPr>
        <p:blipFill>
          <a:blip r:embed="rId3"/>
          <a:stretch>
            <a:fillRect/>
          </a:stretch>
        </p:blipFill>
        <p:spPr>
          <a:xfrm>
            <a:off x="10313654" y="5167212"/>
            <a:ext cx="1832641" cy="1009505"/>
          </a:xfrm>
          <a:prstGeom prst="rect">
            <a:avLst/>
          </a:prstGeom>
        </p:spPr>
      </p:pic>
      <p:sp>
        <p:nvSpPr>
          <p:cNvPr id="7" name="Tijdelijke aanduiding voor inhoud 2">
            <a:extLst>
              <a:ext uri="{FF2B5EF4-FFF2-40B4-BE49-F238E27FC236}">
                <a16:creationId xmlns:a16="http://schemas.microsoft.com/office/drawing/2014/main" id="{5B2A7B1D-EF16-7F75-8B54-5233B7C8E03E}"/>
              </a:ext>
            </a:extLst>
          </p:cNvPr>
          <p:cNvSpPr txBox="1">
            <a:spLocks/>
          </p:cNvSpPr>
          <p:nvPr/>
        </p:nvSpPr>
        <p:spPr>
          <a:xfrm>
            <a:off x="641734" y="1622587"/>
            <a:ext cx="11433033" cy="40142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20000"/>
              </a:spcBef>
              <a:buNone/>
            </a:pPr>
            <a:r>
              <a:rPr lang="nl-NL" sz="2800" dirty="0">
                <a:ea typeface="+mn-lt"/>
                <a:cs typeface="+mn-lt"/>
              </a:rPr>
              <a:t>Het VMBO bestaat uit vier leerwegen, de verschillen zitten vooral in de mix van theorie - en praktijklessen. Alle leerwegen geven toegang tot het middelbaarberoepsonderwijs en twee leerwegen sluiten aan op de havo.</a:t>
            </a:r>
            <a:endParaRPr lang="en-US" sz="2800" dirty="0">
              <a:ea typeface="+mn-lt"/>
              <a:cs typeface="+mn-lt"/>
            </a:endParaRPr>
          </a:p>
          <a:p>
            <a:pPr marL="0" indent="0">
              <a:spcBef>
                <a:spcPct val="20000"/>
              </a:spcBef>
              <a:buNone/>
            </a:pPr>
            <a:endParaRPr lang="nl-NL" sz="2800" dirty="0">
              <a:ea typeface="+mn-lt"/>
              <a:cs typeface="+mn-lt"/>
            </a:endParaRPr>
          </a:p>
          <a:p>
            <a:pPr marL="457200" indent="-457200">
              <a:spcBef>
                <a:spcPct val="20000"/>
              </a:spcBef>
            </a:pPr>
            <a:r>
              <a:rPr lang="nl-NL" sz="2800" dirty="0">
                <a:ea typeface="+mn-lt"/>
                <a:cs typeface="+mn-lt"/>
              </a:rPr>
              <a:t>VMBO – basis: praktische vakken, maar ook theorievakken.</a:t>
            </a:r>
            <a:endParaRPr lang="en-US" sz="2800" dirty="0">
              <a:ea typeface="+mn-lt"/>
              <a:cs typeface="+mn-lt"/>
            </a:endParaRPr>
          </a:p>
          <a:p>
            <a:pPr marL="457200" indent="-457200">
              <a:spcBef>
                <a:spcPct val="20000"/>
              </a:spcBef>
            </a:pPr>
            <a:r>
              <a:rPr lang="nl-NL" sz="2800" dirty="0">
                <a:ea typeface="+mn-lt"/>
                <a:cs typeface="+mn-lt"/>
              </a:rPr>
              <a:t>VMBO – kader:  praktische vakken, maar ook theorievakken.</a:t>
            </a:r>
            <a:endParaRPr lang="en-US" sz="2800" dirty="0">
              <a:ea typeface="+mn-lt"/>
              <a:cs typeface="+mn-lt"/>
            </a:endParaRPr>
          </a:p>
          <a:p>
            <a:pPr marL="457200" indent="-457200">
              <a:spcBef>
                <a:spcPct val="20000"/>
              </a:spcBef>
            </a:pPr>
            <a:r>
              <a:rPr lang="nl-NL" sz="2800" dirty="0">
                <a:ea typeface="+mn-lt"/>
                <a:cs typeface="+mn-lt"/>
              </a:rPr>
              <a:t>VMBO – gemengde leerweg, vooral theorie, maar ook een praktijkvak.</a:t>
            </a:r>
            <a:endParaRPr lang="en-US" sz="2800" dirty="0">
              <a:ea typeface="+mn-lt"/>
              <a:cs typeface="+mn-lt"/>
            </a:endParaRPr>
          </a:p>
          <a:p>
            <a:pPr marL="457200" indent="-457200">
              <a:spcBef>
                <a:spcPct val="20000"/>
              </a:spcBef>
            </a:pPr>
            <a:r>
              <a:rPr lang="nl-NL" sz="2800" dirty="0">
                <a:ea typeface="+mn-lt"/>
                <a:cs typeface="+mn-lt"/>
              </a:rPr>
              <a:t>VMBO – theoretische leerweg, alleen theorievakken. Deze leerweg wordt ook mavo genoemd.</a:t>
            </a:r>
            <a:endParaRPr lang="nl-NL" dirty="0"/>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p:txBody>
      </p:sp>
      <p:sp>
        <p:nvSpPr>
          <p:cNvPr id="9" name="Tijdelijke aanduiding voor dianummer 5">
            <a:extLst>
              <a:ext uri="{FF2B5EF4-FFF2-40B4-BE49-F238E27FC236}">
                <a16:creationId xmlns:a16="http://schemas.microsoft.com/office/drawing/2014/main" id="{8F969705-3A50-4E86-31F2-5E17BE65E5DD}"/>
              </a:ext>
            </a:extLst>
          </p:cNvPr>
          <p:cNvSpPr txBox="1">
            <a:spLocks/>
          </p:cNvSpPr>
          <p:nvPr/>
        </p:nvSpPr>
        <p:spPr>
          <a:xfrm>
            <a:off x="459224" y="6383729"/>
            <a:ext cx="2400934"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nl-NL" sz="1600" dirty="0">
              <a:solidFill>
                <a:schemeClr val="bg1"/>
              </a:solidFill>
            </a:endParaRPr>
          </a:p>
        </p:txBody>
      </p:sp>
      <p:sp>
        <p:nvSpPr>
          <p:cNvPr id="6" name="Tijdelijke aanduiding voor dianummer 8">
            <a:extLst>
              <a:ext uri="{FF2B5EF4-FFF2-40B4-BE49-F238E27FC236}">
                <a16:creationId xmlns:a16="http://schemas.microsoft.com/office/drawing/2014/main" id="{18A2B1C0-36F8-E5C4-5AEB-0E14E490826B}"/>
              </a:ext>
            </a:extLst>
          </p:cNvPr>
          <p:cNvSpPr>
            <a:spLocks noGrp="1"/>
          </p:cNvSpPr>
          <p:nvPr>
            <p:ph type="sldNum" sz="quarter" idx="12"/>
          </p:nvPr>
        </p:nvSpPr>
        <p:spPr>
          <a:xfrm>
            <a:off x="8969826" y="6410780"/>
            <a:ext cx="2743200" cy="365125"/>
          </a:xfrm>
        </p:spPr>
        <p:txBody>
          <a:bodyPr/>
          <a:lstStyle/>
          <a:p>
            <a:fld id="{9D114C68-B7DF-A04D-A4AC-7CD6F4B7D2E5}" type="slidenum">
              <a:rPr lang="nl-NL" sz="1600" smtClean="0">
                <a:solidFill>
                  <a:schemeClr val="bg1"/>
                </a:solidFill>
              </a:rPr>
              <a:t>15</a:t>
            </a:fld>
            <a:endParaRPr lang="nl-NL" sz="1600" dirty="0">
              <a:solidFill>
                <a:schemeClr val="bg1"/>
              </a:solidFill>
            </a:endParaRPr>
          </a:p>
        </p:txBody>
      </p:sp>
      <p:sp>
        <p:nvSpPr>
          <p:cNvPr id="19" name="Rechthoek 18">
            <a:extLst>
              <a:ext uri="{FF2B5EF4-FFF2-40B4-BE49-F238E27FC236}">
                <a16:creationId xmlns:a16="http://schemas.microsoft.com/office/drawing/2014/main" id="{1C7EE9AD-D000-7F23-4068-8A5F77F4DA0E}"/>
              </a:ext>
            </a:extLst>
          </p:cNvPr>
          <p:cNvSpPr/>
          <p:nvPr/>
        </p:nvSpPr>
        <p:spPr>
          <a:xfrm>
            <a:off x="555171" y="4278086"/>
            <a:ext cx="10995094" cy="1273628"/>
          </a:xfrm>
          <a:prstGeom prst="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682355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AF8C2-B8DB-47EF-B5D2-8CB0A1BA44F2}"/>
              </a:ext>
            </a:extLst>
          </p:cNvPr>
          <p:cNvSpPr>
            <a:spLocks noGrp="1"/>
          </p:cNvSpPr>
          <p:nvPr>
            <p:ph type="title"/>
          </p:nvPr>
        </p:nvSpPr>
        <p:spPr>
          <a:xfrm>
            <a:off x="459224" y="213341"/>
            <a:ext cx="10770751" cy="1409246"/>
          </a:xfrm>
        </p:spPr>
        <p:txBody>
          <a:bodyPr>
            <a:normAutofit/>
          </a:bodyPr>
          <a:lstStyle/>
          <a:p>
            <a:pPr algn="ctr"/>
            <a:r>
              <a:rPr lang="nl-NL" sz="4000" dirty="0">
                <a:effectLst>
                  <a:outerShdw blurRad="38100" dist="38100" dir="2700000" algn="tl">
                    <a:srgbClr val="000000">
                      <a:alpha val="43137"/>
                    </a:srgbClr>
                  </a:outerShdw>
                </a:effectLst>
                <a:ea typeface="+mn-lt"/>
                <a:cs typeface="+mn-lt"/>
              </a:rPr>
              <a:t>Leerwegondersteuning</a:t>
            </a:r>
            <a:endParaRPr lang="nl-NL" sz="4000" dirty="0">
              <a:effectLst>
                <a:outerShdw blurRad="38100" dist="38100" dir="2700000" algn="tl">
                  <a:srgbClr val="000000">
                    <a:alpha val="43137"/>
                  </a:srgbClr>
                </a:outerShdw>
              </a:effectLst>
            </a:endParaRPr>
          </a:p>
        </p:txBody>
      </p:sp>
      <p:sp>
        <p:nvSpPr>
          <p:cNvPr id="8" name="Tijdelijke aanduiding voor inhoud 2">
            <a:extLst>
              <a:ext uri="{FF2B5EF4-FFF2-40B4-BE49-F238E27FC236}">
                <a16:creationId xmlns:a16="http://schemas.microsoft.com/office/drawing/2014/main" id="{F76C5E2F-450B-4177-BED9-4307B055456F}"/>
              </a:ext>
            </a:extLst>
          </p:cNvPr>
          <p:cNvSpPr txBox="1">
            <a:spLocks/>
          </p:cNvSpPr>
          <p:nvPr/>
        </p:nvSpPr>
        <p:spPr>
          <a:xfrm>
            <a:off x="641735" y="1557271"/>
            <a:ext cx="11433033" cy="4604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nl-NL" sz="3200" dirty="0">
              <a:ea typeface="Calibri"/>
              <a:cs typeface="Calibri"/>
            </a:endParaRPr>
          </a:p>
        </p:txBody>
      </p:sp>
      <p:sp>
        <p:nvSpPr>
          <p:cNvPr id="5" name="Rechthoek 4">
            <a:extLst>
              <a:ext uri="{FF2B5EF4-FFF2-40B4-BE49-F238E27FC236}">
                <a16:creationId xmlns:a16="http://schemas.microsoft.com/office/drawing/2014/main" id="{C5162D56-AECD-4154-9F85-7B7885B0B48A}"/>
              </a:ext>
            </a:extLst>
          </p:cNvPr>
          <p:cNvSpPr/>
          <p:nvPr/>
        </p:nvSpPr>
        <p:spPr>
          <a:xfrm>
            <a:off x="-21772" y="6270173"/>
            <a:ext cx="12276000" cy="576000"/>
          </a:xfrm>
          <a:prstGeom prst="rect">
            <a:avLst/>
          </a:prstGeom>
          <a:solidFill>
            <a:srgbClr val="96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B2679095-7E7F-22EF-4957-7CF84DD9CD76}"/>
              </a:ext>
            </a:extLst>
          </p:cNvPr>
          <p:cNvPicPr>
            <a:picLocks noChangeAspect="1"/>
          </p:cNvPicPr>
          <p:nvPr/>
        </p:nvPicPr>
        <p:blipFill>
          <a:blip r:embed="rId3"/>
          <a:stretch>
            <a:fillRect/>
          </a:stretch>
        </p:blipFill>
        <p:spPr>
          <a:xfrm>
            <a:off x="10313654" y="5167212"/>
            <a:ext cx="1832641" cy="1009505"/>
          </a:xfrm>
          <a:prstGeom prst="rect">
            <a:avLst/>
          </a:prstGeom>
        </p:spPr>
      </p:pic>
      <p:sp>
        <p:nvSpPr>
          <p:cNvPr id="7" name="Tijdelijke aanduiding voor inhoud 2">
            <a:extLst>
              <a:ext uri="{FF2B5EF4-FFF2-40B4-BE49-F238E27FC236}">
                <a16:creationId xmlns:a16="http://schemas.microsoft.com/office/drawing/2014/main" id="{5B2A7B1D-EF16-7F75-8B54-5233B7C8E03E}"/>
              </a:ext>
            </a:extLst>
          </p:cNvPr>
          <p:cNvSpPr txBox="1">
            <a:spLocks/>
          </p:cNvSpPr>
          <p:nvPr/>
        </p:nvSpPr>
        <p:spPr>
          <a:xfrm>
            <a:off x="641734" y="1622587"/>
            <a:ext cx="11433033" cy="40142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pPr>
            <a:r>
              <a:rPr lang="nl-NL" sz="2800" dirty="0">
                <a:ea typeface="+mn-lt"/>
                <a:cs typeface="+mn-lt"/>
              </a:rPr>
              <a:t>Sommige kinderen krijgen bij hun VMBO-advies ook het advies LWOO: leerwegondersteunend onderwijs. Dat betekent dat de leerling recht heeft op extra begeleiding. Zo wordt de kans vergroot op het behalen van een VMBO-diploma.</a:t>
            </a:r>
            <a:endParaRPr lang="en-US" sz="2800" dirty="0">
              <a:ea typeface="+mn-lt"/>
              <a:cs typeface="+mn-lt"/>
            </a:endParaRPr>
          </a:p>
          <a:p>
            <a:pPr marL="0" indent="0">
              <a:spcBef>
                <a:spcPct val="20000"/>
              </a:spcBef>
              <a:buNone/>
            </a:pPr>
            <a:endParaRPr lang="nl-NL" sz="2800" dirty="0">
              <a:ea typeface="+mn-lt"/>
              <a:cs typeface="+mn-lt"/>
            </a:endParaRPr>
          </a:p>
          <a:p>
            <a:pPr>
              <a:spcBef>
                <a:spcPct val="20000"/>
              </a:spcBef>
            </a:pPr>
            <a:r>
              <a:rPr lang="nl-NL" sz="2800" dirty="0">
                <a:ea typeface="+mn-lt"/>
                <a:cs typeface="+mn-lt"/>
              </a:rPr>
              <a:t>Let op: niet alle scholen van het voortgezet onderwijs bieden ook LWOO aan.</a:t>
            </a:r>
            <a:endParaRPr lang="nl-NL" dirty="0"/>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p:txBody>
      </p:sp>
      <p:sp>
        <p:nvSpPr>
          <p:cNvPr id="9" name="Tijdelijke aanduiding voor dianummer 5">
            <a:extLst>
              <a:ext uri="{FF2B5EF4-FFF2-40B4-BE49-F238E27FC236}">
                <a16:creationId xmlns:a16="http://schemas.microsoft.com/office/drawing/2014/main" id="{8F969705-3A50-4E86-31F2-5E17BE65E5DD}"/>
              </a:ext>
            </a:extLst>
          </p:cNvPr>
          <p:cNvSpPr txBox="1">
            <a:spLocks/>
          </p:cNvSpPr>
          <p:nvPr/>
        </p:nvSpPr>
        <p:spPr>
          <a:xfrm>
            <a:off x="459224" y="6383729"/>
            <a:ext cx="2400934"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nl-NL" sz="1600" dirty="0">
              <a:solidFill>
                <a:schemeClr val="bg1"/>
              </a:solidFill>
            </a:endParaRPr>
          </a:p>
        </p:txBody>
      </p:sp>
      <p:sp>
        <p:nvSpPr>
          <p:cNvPr id="6" name="Tijdelijke aanduiding voor dianummer 8">
            <a:extLst>
              <a:ext uri="{FF2B5EF4-FFF2-40B4-BE49-F238E27FC236}">
                <a16:creationId xmlns:a16="http://schemas.microsoft.com/office/drawing/2014/main" id="{18A2B1C0-36F8-E5C4-5AEB-0E14E490826B}"/>
              </a:ext>
            </a:extLst>
          </p:cNvPr>
          <p:cNvSpPr>
            <a:spLocks noGrp="1"/>
          </p:cNvSpPr>
          <p:nvPr>
            <p:ph type="sldNum" sz="quarter" idx="12"/>
          </p:nvPr>
        </p:nvSpPr>
        <p:spPr>
          <a:xfrm>
            <a:off x="8969826" y="6410780"/>
            <a:ext cx="2743200" cy="365125"/>
          </a:xfrm>
        </p:spPr>
        <p:txBody>
          <a:bodyPr/>
          <a:lstStyle/>
          <a:p>
            <a:fld id="{9D114C68-B7DF-A04D-A4AC-7CD6F4B7D2E5}" type="slidenum">
              <a:rPr lang="nl-NL" sz="1600" smtClean="0">
                <a:solidFill>
                  <a:schemeClr val="bg1"/>
                </a:solidFill>
              </a:rPr>
              <a:t>16</a:t>
            </a:fld>
            <a:endParaRPr lang="nl-NL" sz="1600" dirty="0">
              <a:solidFill>
                <a:schemeClr val="bg1"/>
              </a:solidFill>
            </a:endParaRPr>
          </a:p>
        </p:txBody>
      </p:sp>
    </p:spTree>
    <p:extLst>
      <p:ext uri="{BB962C8B-B14F-4D97-AF65-F5344CB8AC3E}">
        <p14:creationId xmlns:p14="http://schemas.microsoft.com/office/powerpoint/2010/main" val="3568416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AF8C2-B8DB-47EF-B5D2-8CB0A1BA44F2}"/>
              </a:ext>
            </a:extLst>
          </p:cNvPr>
          <p:cNvSpPr>
            <a:spLocks noGrp="1"/>
          </p:cNvSpPr>
          <p:nvPr>
            <p:ph type="title"/>
          </p:nvPr>
        </p:nvSpPr>
        <p:spPr>
          <a:xfrm>
            <a:off x="459224" y="213341"/>
            <a:ext cx="10770751" cy="1409246"/>
          </a:xfrm>
        </p:spPr>
        <p:txBody>
          <a:bodyPr>
            <a:normAutofit/>
          </a:bodyPr>
          <a:lstStyle/>
          <a:p>
            <a:pPr algn="ctr"/>
            <a:r>
              <a:rPr lang="nl-NL" sz="4000" dirty="0">
                <a:effectLst>
                  <a:outerShdw blurRad="38100" dist="38100" dir="2700000" algn="tl">
                    <a:srgbClr val="000000">
                      <a:alpha val="43137"/>
                    </a:srgbClr>
                  </a:outerShdw>
                </a:effectLst>
                <a:ea typeface="+mn-lt"/>
                <a:cs typeface="+mn-lt"/>
              </a:rPr>
              <a:t>Profielen VMBO</a:t>
            </a:r>
            <a:endParaRPr lang="nl-NL" sz="4000" dirty="0">
              <a:effectLst>
                <a:outerShdw blurRad="38100" dist="38100" dir="2700000" algn="tl">
                  <a:srgbClr val="000000">
                    <a:alpha val="43137"/>
                  </a:srgbClr>
                </a:outerShdw>
              </a:effectLst>
            </a:endParaRPr>
          </a:p>
        </p:txBody>
      </p:sp>
      <p:sp>
        <p:nvSpPr>
          <p:cNvPr id="8" name="Tijdelijke aanduiding voor inhoud 2">
            <a:extLst>
              <a:ext uri="{FF2B5EF4-FFF2-40B4-BE49-F238E27FC236}">
                <a16:creationId xmlns:a16="http://schemas.microsoft.com/office/drawing/2014/main" id="{F76C5E2F-450B-4177-BED9-4307B055456F}"/>
              </a:ext>
            </a:extLst>
          </p:cNvPr>
          <p:cNvSpPr txBox="1">
            <a:spLocks/>
          </p:cNvSpPr>
          <p:nvPr/>
        </p:nvSpPr>
        <p:spPr>
          <a:xfrm>
            <a:off x="641735" y="1557271"/>
            <a:ext cx="11433033" cy="4604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nl-NL" sz="3200" dirty="0">
              <a:ea typeface="Calibri"/>
              <a:cs typeface="Calibri"/>
            </a:endParaRPr>
          </a:p>
        </p:txBody>
      </p:sp>
      <p:sp>
        <p:nvSpPr>
          <p:cNvPr id="5" name="Rechthoek 4">
            <a:extLst>
              <a:ext uri="{FF2B5EF4-FFF2-40B4-BE49-F238E27FC236}">
                <a16:creationId xmlns:a16="http://schemas.microsoft.com/office/drawing/2014/main" id="{C5162D56-AECD-4154-9F85-7B7885B0B48A}"/>
              </a:ext>
            </a:extLst>
          </p:cNvPr>
          <p:cNvSpPr/>
          <p:nvPr/>
        </p:nvSpPr>
        <p:spPr>
          <a:xfrm>
            <a:off x="-21772" y="6270173"/>
            <a:ext cx="12276000" cy="576000"/>
          </a:xfrm>
          <a:prstGeom prst="rect">
            <a:avLst/>
          </a:prstGeom>
          <a:solidFill>
            <a:srgbClr val="E50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B2679095-7E7F-22EF-4957-7CF84DD9CD76}"/>
              </a:ext>
            </a:extLst>
          </p:cNvPr>
          <p:cNvPicPr>
            <a:picLocks noChangeAspect="1"/>
          </p:cNvPicPr>
          <p:nvPr/>
        </p:nvPicPr>
        <p:blipFill>
          <a:blip r:embed="rId3"/>
          <a:stretch>
            <a:fillRect/>
          </a:stretch>
        </p:blipFill>
        <p:spPr>
          <a:xfrm>
            <a:off x="10313654" y="5167212"/>
            <a:ext cx="1832641" cy="1009505"/>
          </a:xfrm>
          <a:prstGeom prst="rect">
            <a:avLst/>
          </a:prstGeom>
        </p:spPr>
      </p:pic>
      <p:sp>
        <p:nvSpPr>
          <p:cNvPr id="7" name="Tijdelijke aanduiding voor inhoud 2">
            <a:extLst>
              <a:ext uri="{FF2B5EF4-FFF2-40B4-BE49-F238E27FC236}">
                <a16:creationId xmlns:a16="http://schemas.microsoft.com/office/drawing/2014/main" id="{5B2A7B1D-EF16-7F75-8B54-5233B7C8E03E}"/>
              </a:ext>
            </a:extLst>
          </p:cNvPr>
          <p:cNvSpPr txBox="1">
            <a:spLocks/>
          </p:cNvSpPr>
          <p:nvPr/>
        </p:nvSpPr>
        <p:spPr>
          <a:xfrm>
            <a:off x="641734" y="1622587"/>
            <a:ext cx="11433033" cy="40142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pPr>
            <a:r>
              <a:rPr lang="nl-NL" sz="2800" dirty="0">
                <a:ea typeface="+mn-lt"/>
                <a:cs typeface="+mn-lt"/>
              </a:rPr>
              <a:t>Profielen VMBO-B, VMBO-K, </a:t>
            </a:r>
          </a:p>
          <a:p>
            <a:pPr>
              <a:spcBef>
                <a:spcPct val="20000"/>
              </a:spcBef>
            </a:pPr>
            <a:endParaRPr lang="en-US" sz="2800" dirty="0">
              <a:ea typeface="+mn-lt"/>
              <a:cs typeface="+mn-lt"/>
            </a:endParaRPr>
          </a:p>
          <a:p>
            <a:pPr>
              <a:spcBef>
                <a:spcPct val="20000"/>
              </a:spcBef>
            </a:pPr>
            <a:r>
              <a:rPr lang="nl-NL" sz="2800" dirty="0">
                <a:ea typeface="+mn-lt"/>
                <a:cs typeface="+mn-lt"/>
              </a:rPr>
              <a:t>Aan het eind van het tweede leerjaar VMBO kiest uw zoon of dochter een profiel. Dat profiel heeft te maken met het soort beroep waarin de leerling na de middelbare school verder wil gaan. Er is een keuze uit 10 profielen. Niet elke school biedt 10 profielen aan. Het is dus van belang te weten welke profielen de school van uw keuze aanbiedt.</a:t>
            </a:r>
            <a:endParaRPr lang="nl-NL" dirty="0">
              <a:ea typeface="+mn-lt"/>
              <a:cs typeface="+mn-lt"/>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p:txBody>
      </p:sp>
      <p:sp>
        <p:nvSpPr>
          <p:cNvPr id="9" name="Tijdelijke aanduiding voor dianummer 5">
            <a:extLst>
              <a:ext uri="{FF2B5EF4-FFF2-40B4-BE49-F238E27FC236}">
                <a16:creationId xmlns:a16="http://schemas.microsoft.com/office/drawing/2014/main" id="{8F969705-3A50-4E86-31F2-5E17BE65E5DD}"/>
              </a:ext>
            </a:extLst>
          </p:cNvPr>
          <p:cNvSpPr txBox="1">
            <a:spLocks/>
          </p:cNvSpPr>
          <p:nvPr/>
        </p:nvSpPr>
        <p:spPr>
          <a:xfrm>
            <a:off x="459224" y="6383729"/>
            <a:ext cx="2400934"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nl-NL" sz="1600" dirty="0">
              <a:solidFill>
                <a:schemeClr val="bg1"/>
              </a:solidFill>
            </a:endParaRPr>
          </a:p>
        </p:txBody>
      </p:sp>
      <p:sp>
        <p:nvSpPr>
          <p:cNvPr id="6" name="Tijdelijke aanduiding voor dianummer 8">
            <a:extLst>
              <a:ext uri="{FF2B5EF4-FFF2-40B4-BE49-F238E27FC236}">
                <a16:creationId xmlns:a16="http://schemas.microsoft.com/office/drawing/2014/main" id="{18A2B1C0-36F8-E5C4-5AEB-0E14E490826B}"/>
              </a:ext>
            </a:extLst>
          </p:cNvPr>
          <p:cNvSpPr>
            <a:spLocks noGrp="1"/>
          </p:cNvSpPr>
          <p:nvPr>
            <p:ph type="sldNum" sz="quarter" idx="12"/>
          </p:nvPr>
        </p:nvSpPr>
        <p:spPr>
          <a:xfrm>
            <a:off x="8969826" y="6410780"/>
            <a:ext cx="2743200" cy="365125"/>
          </a:xfrm>
        </p:spPr>
        <p:txBody>
          <a:bodyPr/>
          <a:lstStyle/>
          <a:p>
            <a:fld id="{9D114C68-B7DF-A04D-A4AC-7CD6F4B7D2E5}" type="slidenum">
              <a:rPr lang="nl-NL" sz="1600" smtClean="0">
                <a:solidFill>
                  <a:schemeClr val="bg1"/>
                </a:solidFill>
              </a:rPr>
              <a:t>17</a:t>
            </a:fld>
            <a:endParaRPr lang="nl-NL" sz="1600" dirty="0">
              <a:solidFill>
                <a:schemeClr val="bg1"/>
              </a:solidFill>
            </a:endParaRPr>
          </a:p>
        </p:txBody>
      </p:sp>
    </p:spTree>
    <p:extLst>
      <p:ext uri="{BB962C8B-B14F-4D97-AF65-F5344CB8AC3E}">
        <p14:creationId xmlns:p14="http://schemas.microsoft.com/office/powerpoint/2010/main" val="1711113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AF8C2-B8DB-47EF-B5D2-8CB0A1BA44F2}"/>
              </a:ext>
            </a:extLst>
          </p:cNvPr>
          <p:cNvSpPr>
            <a:spLocks noGrp="1"/>
          </p:cNvSpPr>
          <p:nvPr>
            <p:ph type="title"/>
          </p:nvPr>
        </p:nvSpPr>
        <p:spPr>
          <a:xfrm>
            <a:off x="459224" y="213341"/>
            <a:ext cx="10770751" cy="1409246"/>
          </a:xfrm>
        </p:spPr>
        <p:txBody>
          <a:bodyPr>
            <a:normAutofit/>
          </a:bodyPr>
          <a:lstStyle/>
          <a:p>
            <a:pPr algn="ctr"/>
            <a:r>
              <a:rPr lang="nl-NL" sz="4000" dirty="0">
                <a:effectLst>
                  <a:outerShdw blurRad="38100" dist="38100" dir="2700000" algn="tl">
                    <a:srgbClr val="000000">
                      <a:alpha val="43137"/>
                    </a:srgbClr>
                  </a:outerShdw>
                </a:effectLst>
              </a:rPr>
              <a:t>MHV</a:t>
            </a:r>
          </a:p>
        </p:txBody>
      </p:sp>
      <p:sp>
        <p:nvSpPr>
          <p:cNvPr id="8" name="Tijdelijke aanduiding voor inhoud 2">
            <a:extLst>
              <a:ext uri="{FF2B5EF4-FFF2-40B4-BE49-F238E27FC236}">
                <a16:creationId xmlns:a16="http://schemas.microsoft.com/office/drawing/2014/main" id="{F76C5E2F-450B-4177-BED9-4307B055456F}"/>
              </a:ext>
            </a:extLst>
          </p:cNvPr>
          <p:cNvSpPr txBox="1">
            <a:spLocks/>
          </p:cNvSpPr>
          <p:nvPr/>
        </p:nvSpPr>
        <p:spPr>
          <a:xfrm>
            <a:off x="641735" y="1557271"/>
            <a:ext cx="11433033" cy="4604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nl-NL" sz="3200" dirty="0">
              <a:ea typeface="Calibri"/>
              <a:cs typeface="Calibri"/>
            </a:endParaRPr>
          </a:p>
        </p:txBody>
      </p:sp>
      <p:sp>
        <p:nvSpPr>
          <p:cNvPr id="5" name="Rechthoek 4">
            <a:extLst>
              <a:ext uri="{FF2B5EF4-FFF2-40B4-BE49-F238E27FC236}">
                <a16:creationId xmlns:a16="http://schemas.microsoft.com/office/drawing/2014/main" id="{C5162D56-AECD-4154-9F85-7B7885B0B48A}"/>
              </a:ext>
            </a:extLst>
          </p:cNvPr>
          <p:cNvSpPr/>
          <p:nvPr/>
        </p:nvSpPr>
        <p:spPr>
          <a:xfrm>
            <a:off x="-21772" y="6270173"/>
            <a:ext cx="12276000" cy="576000"/>
          </a:xfrm>
          <a:prstGeom prst="rect">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B2679095-7E7F-22EF-4957-7CF84DD9CD76}"/>
              </a:ext>
            </a:extLst>
          </p:cNvPr>
          <p:cNvPicPr>
            <a:picLocks noChangeAspect="1"/>
          </p:cNvPicPr>
          <p:nvPr/>
        </p:nvPicPr>
        <p:blipFill>
          <a:blip r:embed="rId3"/>
          <a:stretch>
            <a:fillRect/>
          </a:stretch>
        </p:blipFill>
        <p:spPr>
          <a:xfrm>
            <a:off x="10313654" y="5167212"/>
            <a:ext cx="1832641" cy="1009505"/>
          </a:xfrm>
          <a:prstGeom prst="rect">
            <a:avLst/>
          </a:prstGeom>
        </p:spPr>
      </p:pic>
      <p:sp>
        <p:nvSpPr>
          <p:cNvPr id="9" name="Tijdelijke aanduiding voor dianummer 5">
            <a:extLst>
              <a:ext uri="{FF2B5EF4-FFF2-40B4-BE49-F238E27FC236}">
                <a16:creationId xmlns:a16="http://schemas.microsoft.com/office/drawing/2014/main" id="{8F969705-3A50-4E86-31F2-5E17BE65E5DD}"/>
              </a:ext>
            </a:extLst>
          </p:cNvPr>
          <p:cNvSpPr txBox="1">
            <a:spLocks/>
          </p:cNvSpPr>
          <p:nvPr/>
        </p:nvSpPr>
        <p:spPr>
          <a:xfrm>
            <a:off x="459224" y="6383729"/>
            <a:ext cx="2400934"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nl-NL" sz="1600" dirty="0">
              <a:solidFill>
                <a:schemeClr val="bg1"/>
              </a:solidFill>
            </a:endParaRPr>
          </a:p>
        </p:txBody>
      </p:sp>
      <p:sp>
        <p:nvSpPr>
          <p:cNvPr id="6" name="Tijdelijke aanduiding voor dianummer 8">
            <a:extLst>
              <a:ext uri="{FF2B5EF4-FFF2-40B4-BE49-F238E27FC236}">
                <a16:creationId xmlns:a16="http://schemas.microsoft.com/office/drawing/2014/main" id="{18A2B1C0-36F8-E5C4-5AEB-0E14E490826B}"/>
              </a:ext>
            </a:extLst>
          </p:cNvPr>
          <p:cNvSpPr>
            <a:spLocks noGrp="1"/>
          </p:cNvSpPr>
          <p:nvPr>
            <p:ph type="sldNum" sz="quarter" idx="12"/>
          </p:nvPr>
        </p:nvSpPr>
        <p:spPr>
          <a:xfrm>
            <a:off x="8969826" y="6410780"/>
            <a:ext cx="2743200" cy="365125"/>
          </a:xfrm>
        </p:spPr>
        <p:txBody>
          <a:bodyPr/>
          <a:lstStyle/>
          <a:p>
            <a:fld id="{9D114C68-B7DF-A04D-A4AC-7CD6F4B7D2E5}" type="slidenum">
              <a:rPr lang="nl-NL" sz="1600" smtClean="0">
                <a:solidFill>
                  <a:schemeClr val="bg1"/>
                </a:solidFill>
              </a:rPr>
              <a:t>18</a:t>
            </a:fld>
            <a:endParaRPr lang="nl-NL" sz="1600" dirty="0">
              <a:solidFill>
                <a:schemeClr val="bg1"/>
              </a:solidFill>
            </a:endParaRPr>
          </a:p>
        </p:txBody>
      </p:sp>
      <p:sp>
        <p:nvSpPr>
          <p:cNvPr id="4" name="Tekstvak 3">
            <a:extLst>
              <a:ext uri="{FF2B5EF4-FFF2-40B4-BE49-F238E27FC236}">
                <a16:creationId xmlns:a16="http://schemas.microsoft.com/office/drawing/2014/main" id="{A57D5D7A-46BA-908F-AEAD-6564545F9785}"/>
              </a:ext>
            </a:extLst>
          </p:cNvPr>
          <p:cNvSpPr txBox="1"/>
          <p:nvPr/>
        </p:nvSpPr>
        <p:spPr>
          <a:xfrm>
            <a:off x="641735" y="1622587"/>
            <a:ext cx="3001818" cy="50783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457200" rtl="0" fontAlgn="auto" latinLnBrk="0" hangingPunct="0">
              <a:lnSpc>
                <a:spcPct val="100000"/>
              </a:lnSpc>
              <a:spcBef>
                <a:spcPts val="0"/>
              </a:spcBef>
              <a:spcAft>
                <a:spcPts val="0"/>
              </a:spcAft>
              <a:buClrTx/>
              <a:buSzTx/>
              <a:buFontTx/>
              <a:buNone/>
              <a:tabLst/>
            </a:pPr>
            <a:r>
              <a:rPr kumimoji="0" lang="nl-NL" sz="1800" b="1" i="0" u="sng" strike="noStrike" cap="none" spc="0" normalizeH="0" baseline="0" dirty="0">
                <a:ln>
                  <a:noFill/>
                </a:ln>
                <a:solidFill>
                  <a:srgbClr val="000000"/>
                </a:solidFill>
                <a:effectLst/>
                <a:uFillTx/>
                <a:latin typeface="+mn-lt"/>
                <a:ea typeface="+mn-ea"/>
                <a:cs typeface="+mn-cs"/>
                <a:sym typeface="Calibri"/>
              </a:rPr>
              <a:t>MAVO</a:t>
            </a:r>
          </a:p>
          <a:p>
            <a:pPr marL="0" marR="0" indent="0" algn="ctr" defTabSz="457200" rtl="0" fontAlgn="auto" latinLnBrk="0" hangingPunct="0">
              <a:lnSpc>
                <a:spcPct val="100000"/>
              </a:lnSpc>
              <a:spcBef>
                <a:spcPts val="0"/>
              </a:spcBef>
              <a:spcAft>
                <a:spcPts val="0"/>
              </a:spcAft>
              <a:buClrTx/>
              <a:buSzTx/>
              <a:buFontTx/>
              <a:buNone/>
              <a:tabLst/>
            </a:pPr>
            <a:endParaRPr kumimoji="0" lang="nl-NL" sz="1800" b="1" i="0" u="sng" strike="noStrike" cap="none" spc="0" normalizeH="0" baseline="0" dirty="0">
              <a:ln>
                <a:noFill/>
              </a:ln>
              <a:solidFill>
                <a:srgbClr val="000000"/>
              </a:solidFill>
              <a:effectLst/>
              <a:uFillTx/>
              <a:latin typeface="+mn-lt"/>
              <a:ea typeface="+mn-ea"/>
              <a:cs typeface="+mn-cs"/>
              <a:sym typeface="Calibri"/>
            </a:endParaRPr>
          </a:p>
          <a:p>
            <a:pPr marL="285750" marR="0" indent="-285750" defTabSz="457200" rtl="0" fontAlgn="auto" latinLnBrk="0" hangingPunct="0">
              <a:lnSpc>
                <a:spcPct val="100000"/>
              </a:lnSpc>
              <a:spcBef>
                <a:spcPts val="0"/>
              </a:spcBef>
              <a:spcAft>
                <a:spcPts val="0"/>
              </a:spcAft>
              <a:buClrTx/>
              <a:buSzTx/>
              <a:buFont typeface="Arial" panose="020B0604020202020204" pitchFamily="34" charset="0"/>
              <a:buChar char="•"/>
              <a:tabLst/>
            </a:pPr>
            <a:r>
              <a:rPr lang="nl-NL" dirty="0">
                <a:solidFill>
                  <a:srgbClr val="000000"/>
                </a:solidFill>
                <a:sym typeface="Calibri"/>
              </a:rPr>
              <a:t>4 jaar</a:t>
            </a:r>
          </a:p>
          <a:p>
            <a:pPr marL="285750" marR="0" indent="-285750"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nl-NL" dirty="0">
              <a:solidFill>
                <a:srgbClr val="000000"/>
              </a:solidFill>
              <a:sym typeface="Calibri"/>
            </a:endParaRPr>
          </a:p>
          <a:p>
            <a:pPr marL="285750" marR="0" indent="-285750" defTabSz="457200" rtl="0" fontAlgn="auto" latinLnBrk="0" hangingPunct="0">
              <a:lnSpc>
                <a:spcPct val="100000"/>
              </a:lnSpc>
              <a:spcBef>
                <a:spcPts val="0"/>
              </a:spcBef>
              <a:spcAft>
                <a:spcPts val="0"/>
              </a:spcAft>
              <a:buClrTx/>
              <a:buSzTx/>
              <a:buFont typeface="Arial" panose="020B0604020202020204" pitchFamily="34" charset="0"/>
              <a:buChar char="•"/>
              <a:tabLst/>
            </a:pPr>
            <a:r>
              <a:rPr lang="nl-NL" dirty="0">
                <a:solidFill>
                  <a:srgbClr val="000000"/>
                </a:solidFill>
                <a:sym typeface="Calibri"/>
              </a:rPr>
              <a:t>Algemeen vormend onderwijs</a:t>
            </a:r>
          </a:p>
          <a:p>
            <a:pPr marL="285750" marR="0" indent="-285750"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nl-NL" dirty="0">
              <a:solidFill>
                <a:srgbClr val="000000"/>
              </a:solidFill>
              <a:sym typeface="Calibri"/>
            </a:endParaRPr>
          </a:p>
          <a:p>
            <a:pPr marL="285750" marR="0" indent="-285750" defTabSz="457200" rtl="0" fontAlgn="auto" latinLnBrk="0" hangingPunct="0">
              <a:lnSpc>
                <a:spcPct val="100000"/>
              </a:lnSpc>
              <a:spcBef>
                <a:spcPts val="0"/>
              </a:spcBef>
              <a:spcAft>
                <a:spcPts val="0"/>
              </a:spcAft>
              <a:buClrTx/>
              <a:buSzTx/>
              <a:buFont typeface="Arial" panose="020B0604020202020204" pitchFamily="34" charset="0"/>
              <a:buChar char="•"/>
              <a:tabLst/>
            </a:pPr>
            <a:r>
              <a:rPr lang="nl-NL" dirty="0">
                <a:solidFill>
                  <a:srgbClr val="000000"/>
                </a:solidFill>
                <a:sym typeface="Calibri"/>
              </a:rPr>
              <a:t>Doorstroom naar MBO 3 of 4</a:t>
            </a:r>
          </a:p>
          <a:p>
            <a:pPr marL="285750" marR="0" indent="-285750"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nl-NL" dirty="0">
              <a:solidFill>
                <a:srgbClr val="000000"/>
              </a:solidFill>
              <a:sym typeface="Calibri"/>
            </a:endParaRPr>
          </a:p>
          <a:p>
            <a:pPr marL="285750" marR="0" indent="-285750" defTabSz="457200" rtl="0" fontAlgn="auto" latinLnBrk="0" hangingPunct="0">
              <a:lnSpc>
                <a:spcPct val="100000"/>
              </a:lnSpc>
              <a:spcBef>
                <a:spcPts val="0"/>
              </a:spcBef>
              <a:spcAft>
                <a:spcPts val="0"/>
              </a:spcAft>
              <a:buClrTx/>
              <a:buSzTx/>
              <a:buFont typeface="Arial" panose="020B0604020202020204" pitchFamily="34" charset="0"/>
              <a:buChar char="•"/>
              <a:tabLst/>
            </a:pPr>
            <a:r>
              <a:rPr lang="nl-NL" dirty="0">
                <a:solidFill>
                  <a:srgbClr val="000000"/>
                </a:solidFill>
                <a:sym typeface="Calibri"/>
              </a:rPr>
              <a:t>Doorstroom mogelijk naar HAVO</a:t>
            </a:r>
          </a:p>
          <a:p>
            <a:pPr marL="285750" marR="0" indent="-285750"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nl-NL" dirty="0">
              <a:solidFill>
                <a:srgbClr val="000000"/>
              </a:solidFill>
              <a:sym typeface="Calibri"/>
            </a:endParaRPr>
          </a:p>
          <a:p>
            <a:pPr marL="285750" marR="0" indent="-285750" defTabSz="457200" rtl="0" fontAlgn="auto" latinLnBrk="0" hangingPunct="0">
              <a:lnSpc>
                <a:spcPct val="100000"/>
              </a:lnSpc>
              <a:spcBef>
                <a:spcPts val="0"/>
              </a:spcBef>
              <a:spcAft>
                <a:spcPts val="0"/>
              </a:spcAft>
              <a:buClrTx/>
              <a:buSzTx/>
              <a:buFont typeface="Arial" panose="020B0604020202020204" pitchFamily="34" charset="0"/>
              <a:buChar char="•"/>
              <a:tabLst/>
            </a:pPr>
            <a:r>
              <a:rPr lang="nl-NL" dirty="0">
                <a:solidFill>
                  <a:srgbClr val="000000"/>
                </a:solidFill>
                <a:sym typeface="Calibri"/>
              </a:rPr>
              <a:t>Verplicht praktijkcomponent 24/25</a:t>
            </a:r>
          </a:p>
          <a:p>
            <a:pPr marL="285750" marR="0" indent="-285750"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nl-NL" dirty="0">
              <a:solidFill>
                <a:srgbClr val="000000"/>
              </a:solidFill>
              <a:sym typeface="Calibri"/>
            </a:endParaRPr>
          </a:p>
          <a:p>
            <a:pPr marL="285750" marR="0" indent="-285750" defTabSz="457200" rtl="0" fontAlgn="auto" latinLnBrk="0" hangingPunct="0">
              <a:lnSpc>
                <a:spcPct val="100000"/>
              </a:lnSpc>
              <a:spcBef>
                <a:spcPts val="0"/>
              </a:spcBef>
              <a:spcAft>
                <a:spcPts val="0"/>
              </a:spcAft>
              <a:buClrTx/>
              <a:buSzTx/>
              <a:buFont typeface="Arial" panose="020B0604020202020204" pitchFamily="34" charset="0"/>
              <a:buChar char="•"/>
              <a:tabLst/>
            </a:pPr>
            <a:endParaRPr kumimoji="0" lang="nl-NL" sz="1800" b="0" i="0" u="none" strike="noStrike" cap="none" spc="0" normalizeH="0" baseline="0" dirty="0">
              <a:ln>
                <a:noFill/>
              </a:ln>
              <a:solidFill>
                <a:srgbClr val="000000"/>
              </a:solidFill>
              <a:effectLst/>
              <a:uFillTx/>
              <a:latin typeface="+mn-lt"/>
              <a:ea typeface="+mn-ea"/>
              <a:cs typeface="+mn-cs"/>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dirty="0">
              <a:ln>
                <a:noFill/>
              </a:ln>
              <a:solidFill>
                <a:srgbClr val="000000"/>
              </a:solidFill>
              <a:effectLst/>
              <a:uFillTx/>
              <a:latin typeface="+mn-lt"/>
              <a:ea typeface="+mn-ea"/>
              <a:cs typeface="+mn-cs"/>
              <a:sym typeface="Calibri"/>
            </a:endParaRPr>
          </a:p>
        </p:txBody>
      </p:sp>
      <p:sp>
        <p:nvSpPr>
          <p:cNvPr id="10" name="Tekstvak 9">
            <a:extLst>
              <a:ext uri="{FF2B5EF4-FFF2-40B4-BE49-F238E27FC236}">
                <a16:creationId xmlns:a16="http://schemas.microsoft.com/office/drawing/2014/main" id="{5DB33AE2-64FE-64BD-F938-2A425FA0F490}"/>
              </a:ext>
            </a:extLst>
          </p:cNvPr>
          <p:cNvSpPr txBox="1"/>
          <p:nvPr/>
        </p:nvSpPr>
        <p:spPr>
          <a:xfrm>
            <a:off x="4679996" y="1622587"/>
            <a:ext cx="3205018"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457200" rtl="0" fontAlgn="auto" latinLnBrk="0" hangingPunct="0">
              <a:lnSpc>
                <a:spcPct val="100000"/>
              </a:lnSpc>
              <a:spcBef>
                <a:spcPts val="0"/>
              </a:spcBef>
              <a:spcAft>
                <a:spcPts val="0"/>
              </a:spcAft>
              <a:buClrTx/>
              <a:buSzTx/>
              <a:buFontTx/>
              <a:buNone/>
              <a:tabLst/>
            </a:pPr>
            <a:r>
              <a:rPr kumimoji="0" lang="nl-NL" sz="1800" b="1" i="0" u="sng" strike="noStrike" cap="none" spc="0" normalizeH="0" baseline="0" dirty="0">
                <a:ln>
                  <a:noFill/>
                </a:ln>
                <a:solidFill>
                  <a:srgbClr val="000000"/>
                </a:solidFill>
                <a:effectLst/>
                <a:uFillTx/>
                <a:latin typeface="+mn-lt"/>
                <a:ea typeface="+mn-ea"/>
                <a:cs typeface="+mn-cs"/>
                <a:sym typeface="Calibri"/>
              </a:rPr>
              <a:t>HAVO</a:t>
            </a:r>
          </a:p>
          <a:p>
            <a:pPr marL="0" marR="0" indent="0" algn="ctr" defTabSz="457200" rtl="0" fontAlgn="auto" latinLnBrk="0" hangingPunct="0">
              <a:lnSpc>
                <a:spcPct val="100000"/>
              </a:lnSpc>
              <a:spcBef>
                <a:spcPts val="0"/>
              </a:spcBef>
              <a:spcAft>
                <a:spcPts val="0"/>
              </a:spcAft>
              <a:buClrTx/>
              <a:buSzTx/>
              <a:buFontTx/>
              <a:buNone/>
              <a:tabLst/>
            </a:pPr>
            <a:endParaRPr kumimoji="0" lang="nl-NL" sz="1800" b="1" i="0" u="sng" strike="noStrike" cap="none" spc="0" normalizeH="0" baseline="0" dirty="0">
              <a:ln>
                <a:noFill/>
              </a:ln>
              <a:solidFill>
                <a:srgbClr val="000000"/>
              </a:solidFill>
              <a:effectLst/>
              <a:uFillTx/>
              <a:latin typeface="+mn-lt"/>
              <a:ea typeface="+mn-ea"/>
              <a:cs typeface="+mn-cs"/>
              <a:sym typeface="Calibri"/>
            </a:endParaRP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nl-NL" sz="1800" b="0" i="0" u="none" strike="noStrike" cap="none" spc="0" normalizeH="0" baseline="0" dirty="0">
                <a:ln>
                  <a:noFill/>
                </a:ln>
                <a:solidFill>
                  <a:srgbClr val="000000"/>
                </a:solidFill>
                <a:effectLst/>
                <a:uFillTx/>
                <a:latin typeface="+mn-lt"/>
                <a:ea typeface="+mn-ea"/>
                <a:cs typeface="+mn-cs"/>
                <a:sym typeface="Calibri"/>
              </a:rPr>
              <a:t>5 jaar</a:t>
            </a:r>
          </a:p>
          <a:p>
            <a:pPr marL="285750" indent="-285750" defTabSz="457200" hangingPunct="0">
              <a:buFont typeface="Arial" panose="020B0604020202020204" pitchFamily="34" charset="0"/>
              <a:buChar char="•"/>
            </a:pPr>
            <a:endParaRPr lang="nl-NL" dirty="0">
              <a:solidFill>
                <a:srgbClr val="000000"/>
              </a:solidFill>
              <a:sym typeface="Calibri"/>
            </a:endParaRPr>
          </a:p>
          <a:p>
            <a:pPr marL="285750" indent="-285750" defTabSz="457200" hangingPunct="0">
              <a:buFont typeface="Arial" panose="020B0604020202020204" pitchFamily="34" charset="0"/>
              <a:buChar char="•"/>
            </a:pPr>
            <a:r>
              <a:rPr lang="nl-NL" dirty="0">
                <a:solidFill>
                  <a:srgbClr val="000000"/>
                </a:solidFill>
                <a:sym typeface="Calibri"/>
              </a:rPr>
              <a:t>Algemeen vormend onderwijs</a:t>
            </a:r>
          </a:p>
          <a:p>
            <a:pPr marL="285750" indent="-285750" defTabSz="457200" hangingPunct="0">
              <a:buFont typeface="Arial" panose="020B0604020202020204" pitchFamily="34" charset="0"/>
              <a:buChar char="•"/>
            </a:pPr>
            <a:endParaRPr lang="nl-NL" dirty="0">
              <a:solidFill>
                <a:srgbClr val="000000"/>
              </a:solidFill>
              <a:sym typeface="Calibri"/>
            </a:endParaRPr>
          </a:p>
          <a:p>
            <a:pPr marL="285750" indent="-285750" defTabSz="457200" hangingPunct="0">
              <a:buFont typeface="Arial" panose="020B0604020202020204" pitchFamily="34" charset="0"/>
              <a:buChar char="•"/>
            </a:pPr>
            <a:r>
              <a:rPr lang="nl-NL" dirty="0">
                <a:solidFill>
                  <a:srgbClr val="000000"/>
                </a:solidFill>
                <a:sym typeface="Calibri"/>
              </a:rPr>
              <a:t>Doorstroom naar HBO</a:t>
            </a:r>
          </a:p>
          <a:p>
            <a:pPr marL="285750" indent="-285750" defTabSz="457200" hangingPunct="0">
              <a:buFont typeface="Arial" panose="020B0604020202020204" pitchFamily="34" charset="0"/>
              <a:buChar char="•"/>
            </a:pPr>
            <a:endParaRPr lang="nl-NL" dirty="0">
              <a:solidFill>
                <a:srgbClr val="000000"/>
              </a:solidFill>
              <a:sym typeface="Calibri"/>
            </a:endParaRPr>
          </a:p>
          <a:p>
            <a:pPr marL="285750" indent="-285750" defTabSz="457200" hangingPunct="0">
              <a:buFont typeface="Arial" panose="020B0604020202020204" pitchFamily="34" charset="0"/>
              <a:buChar char="•"/>
            </a:pPr>
            <a:r>
              <a:rPr lang="nl-NL" dirty="0">
                <a:solidFill>
                  <a:srgbClr val="000000"/>
                </a:solidFill>
                <a:sym typeface="Calibri"/>
              </a:rPr>
              <a:t>Doorstroom mogelijk naar VWO</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endParaRPr kumimoji="0" lang="nl-NL" sz="1800" b="0" i="0" u="none" strike="noStrike" cap="none" spc="0" normalizeH="0" baseline="0" dirty="0">
              <a:ln>
                <a:noFill/>
              </a:ln>
              <a:solidFill>
                <a:srgbClr val="000000"/>
              </a:solidFill>
              <a:effectLst/>
              <a:uFillTx/>
              <a:latin typeface="+mn-lt"/>
              <a:ea typeface="+mn-ea"/>
              <a:cs typeface="+mn-cs"/>
              <a:sym typeface="Calibri"/>
            </a:endParaRPr>
          </a:p>
        </p:txBody>
      </p:sp>
      <p:sp>
        <p:nvSpPr>
          <p:cNvPr id="11" name="Tekstvak 10">
            <a:extLst>
              <a:ext uri="{FF2B5EF4-FFF2-40B4-BE49-F238E27FC236}">
                <a16:creationId xmlns:a16="http://schemas.microsoft.com/office/drawing/2014/main" id="{59D3ED66-4B2B-F372-2C3A-D0BE1FB3BF22}"/>
              </a:ext>
            </a:extLst>
          </p:cNvPr>
          <p:cNvSpPr txBox="1"/>
          <p:nvPr/>
        </p:nvSpPr>
        <p:spPr>
          <a:xfrm>
            <a:off x="8377382" y="1557271"/>
            <a:ext cx="3205018"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457200" rtl="0" fontAlgn="auto" latinLnBrk="0" hangingPunct="0">
              <a:lnSpc>
                <a:spcPct val="100000"/>
              </a:lnSpc>
              <a:spcBef>
                <a:spcPts val="0"/>
              </a:spcBef>
              <a:spcAft>
                <a:spcPts val="0"/>
              </a:spcAft>
              <a:buClrTx/>
              <a:buSzTx/>
              <a:buFontTx/>
              <a:buNone/>
              <a:tabLst/>
            </a:pPr>
            <a:r>
              <a:rPr kumimoji="0" lang="nl-NL" sz="1800" b="1" i="0" u="sng" strike="noStrike" cap="none" spc="0" normalizeH="0" baseline="0" dirty="0">
                <a:ln>
                  <a:noFill/>
                </a:ln>
                <a:solidFill>
                  <a:srgbClr val="000000"/>
                </a:solidFill>
                <a:effectLst/>
                <a:uFillTx/>
                <a:latin typeface="+mn-lt"/>
                <a:ea typeface="+mn-ea"/>
                <a:cs typeface="+mn-cs"/>
                <a:sym typeface="Calibri"/>
              </a:rPr>
              <a:t>VWO</a:t>
            </a:r>
          </a:p>
          <a:p>
            <a:pPr marL="0" marR="0" indent="0" algn="ctr" defTabSz="457200" rtl="0" fontAlgn="auto" latinLnBrk="0" hangingPunct="0">
              <a:lnSpc>
                <a:spcPct val="100000"/>
              </a:lnSpc>
              <a:spcBef>
                <a:spcPts val="0"/>
              </a:spcBef>
              <a:spcAft>
                <a:spcPts val="0"/>
              </a:spcAft>
              <a:buClrTx/>
              <a:buSzTx/>
              <a:buFontTx/>
              <a:buNone/>
              <a:tabLst/>
            </a:pPr>
            <a:endParaRPr kumimoji="0" lang="nl-NL" sz="1800" b="1" i="0" u="sng" strike="noStrike" cap="none" spc="0" normalizeH="0" baseline="0" dirty="0">
              <a:ln>
                <a:noFill/>
              </a:ln>
              <a:solidFill>
                <a:srgbClr val="000000"/>
              </a:solidFill>
              <a:effectLst/>
              <a:uFillTx/>
              <a:latin typeface="+mn-lt"/>
              <a:ea typeface="+mn-ea"/>
              <a:cs typeface="+mn-cs"/>
              <a:sym typeface="Calibri"/>
            </a:endParaRPr>
          </a:p>
          <a:p>
            <a:pPr marL="285750" marR="0" indent="-285750" defTabSz="457200" rtl="0" fontAlgn="auto" latinLnBrk="0" hangingPunct="0">
              <a:lnSpc>
                <a:spcPct val="100000"/>
              </a:lnSpc>
              <a:spcBef>
                <a:spcPts val="0"/>
              </a:spcBef>
              <a:spcAft>
                <a:spcPts val="0"/>
              </a:spcAft>
              <a:buClrTx/>
              <a:buSzTx/>
              <a:buFont typeface="Arial" panose="020B0604020202020204" pitchFamily="34" charset="0"/>
              <a:buChar char="•"/>
              <a:tabLst/>
            </a:pPr>
            <a:r>
              <a:rPr lang="nl-NL" dirty="0">
                <a:solidFill>
                  <a:srgbClr val="000000"/>
                </a:solidFill>
                <a:sym typeface="Calibri"/>
              </a:rPr>
              <a:t>6 jaar</a:t>
            </a:r>
          </a:p>
          <a:p>
            <a:pPr marL="285750" marR="0" indent="-285750"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nl-NL" dirty="0">
              <a:solidFill>
                <a:srgbClr val="000000"/>
              </a:solidFill>
              <a:sym typeface="Calibri"/>
            </a:endParaRPr>
          </a:p>
          <a:p>
            <a:pPr marL="285750" marR="0" indent="-285750" defTabSz="457200" rtl="0" fontAlgn="auto" latinLnBrk="0" hangingPunct="0">
              <a:lnSpc>
                <a:spcPct val="100000"/>
              </a:lnSpc>
              <a:spcBef>
                <a:spcPts val="0"/>
              </a:spcBef>
              <a:spcAft>
                <a:spcPts val="0"/>
              </a:spcAft>
              <a:buClrTx/>
              <a:buSzTx/>
              <a:buFont typeface="Arial" panose="020B0604020202020204" pitchFamily="34" charset="0"/>
              <a:buChar char="•"/>
              <a:tabLst/>
            </a:pPr>
            <a:r>
              <a:rPr lang="nl-NL" dirty="0">
                <a:solidFill>
                  <a:srgbClr val="000000"/>
                </a:solidFill>
                <a:sym typeface="Calibri"/>
              </a:rPr>
              <a:t>Voorbereidend wetenschappelijk onderwijs</a:t>
            </a:r>
          </a:p>
          <a:p>
            <a:pPr marL="285750" marR="0" indent="-285750"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nl-NL" dirty="0">
              <a:solidFill>
                <a:srgbClr val="000000"/>
              </a:solidFill>
              <a:sym typeface="Calibri"/>
            </a:endParaRPr>
          </a:p>
          <a:p>
            <a:pPr marL="285750" marR="0" indent="-285750" defTabSz="457200" rtl="0" fontAlgn="auto" latinLnBrk="0" hangingPunct="0">
              <a:lnSpc>
                <a:spcPct val="100000"/>
              </a:lnSpc>
              <a:spcBef>
                <a:spcPts val="0"/>
              </a:spcBef>
              <a:spcAft>
                <a:spcPts val="0"/>
              </a:spcAft>
              <a:buClrTx/>
              <a:buSzTx/>
              <a:buFont typeface="Arial" panose="020B0604020202020204" pitchFamily="34" charset="0"/>
              <a:buChar char="•"/>
              <a:tabLst/>
            </a:pPr>
            <a:r>
              <a:rPr lang="nl-NL" dirty="0">
                <a:solidFill>
                  <a:srgbClr val="000000"/>
                </a:solidFill>
                <a:sym typeface="Calibri"/>
              </a:rPr>
              <a:t>Doorstroom naar universiteit</a:t>
            </a:r>
          </a:p>
          <a:p>
            <a:pPr marL="285750" marR="0" indent="-285750"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nl-NL" dirty="0">
              <a:solidFill>
                <a:srgbClr val="000000"/>
              </a:solidFill>
              <a:sym typeface="Calibri"/>
            </a:endParaRPr>
          </a:p>
          <a:p>
            <a:pPr marL="285750" marR="0" indent="-285750" defTabSz="457200" rtl="0" fontAlgn="auto" latinLnBrk="0" hangingPunct="0">
              <a:lnSpc>
                <a:spcPct val="100000"/>
              </a:lnSpc>
              <a:spcBef>
                <a:spcPts val="0"/>
              </a:spcBef>
              <a:spcAft>
                <a:spcPts val="0"/>
              </a:spcAft>
              <a:buClrTx/>
              <a:buSzTx/>
              <a:buFont typeface="Arial" panose="020B0604020202020204" pitchFamily="34" charset="0"/>
              <a:buChar char="•"/>
              <a:tabLst/>
            </a:pPr>
            <a:r>
              <a:rPr lang="nl-NL" dirty="0">
                <a:solidFill>
                  <a:srgbClr val="000000"/>
                </a:solidFill>
                <a:sym typeface="Calibri"/>
              </a:rPr>
              <a:t>Atheneum of gymnasium </a:t>
            </a:r>
          </a:p>
          <a:p>
            <a:pPr marL="285750" marR="0" indent="-285750"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nl-NL" dirty="0">
              <a:solidFill>
                <a:srgbClr val="000000"/>
              </a:solidFill>
              <a:sym typeface="Calibri"/>
            </a:endParaRPr>
          </a:p>
          <a:p>
            <a:pPr marL="285750" marR="0" indent="-285750" defTabSz="457200" rtl="0" fontAlgn="auto" latinLnBrk="0" hangingPunct="0">
              <a:lnSpc>
                <a:spcPct val="100000"/>
              </a:lnSpc>
              <a:spcBef>
                <a:spcPts val="0"/>
              </a:spcBef>
              <a:spcAft>
                <a:spcPts val="0"/>
              </a:spcAft>
              <a:buClrTx/>
              <a:buSzTx/>
              <a:buFont typeface="Arial" panose="020B0604020202020204" pitchFamily="34" charset="0"/>
              <a:buChar char="•"/>
              <a:tabLst/>
            </a:pPr>
            <a:r>
              <a:rPr lang="nl-NL" dirty="0">
                <a:solidFill>
                  <a:srgbClr val="000000"/>
                </a:solidFill>
                <a:sym typeface="Calibri"/>
              </a:rPr>
              <a:t>Gymnasium niet op elke school</a:t>
            </a:r>
          </a:p>
          <a:p>
            <a:pPr marL="285750" marR="0" indent="-285750"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nl-NL" dirty="0">
              <a:solidFill>
                <a:srgbClr val="000000"/>
              </a:solidFill>
              <a:sym typeface="Calibri"/>
            </a:endParaRPr>
          </a:p>
          <a:p>
            <a:pPr marL="285750" marR="0" indent="-285750" defTabSz="457200" rtl="0" fontAlgn="auto" latinLnBrk="0" hangingPunct="0">
              <a:lnSpc>
                <a:spcPct val="100000"/>
              </a:lnSpc>
              <a:spcBef>
                <a:spcPts val="0"/>
              </a:spcBef>
              <a:spcAft>
                <a:spcPts val="0"/>
              </a:spcAft>
              <a:buClrTx/>
              <a:buSzTx/>
              <a:buFont typeface="Arial" panose="020B0604020202020204" pitchFamily="34" charset="0"/>
              <a:buChar char="•"/>
              <a:tabLst/>
            </a:pPr>
            <a:endParaRPr lang="nl-NL" dirty="0">
              <a:solidFill>
                <a:srgbClr val="000000"/>
              </a:solidFill>
              <a:sym typeface="Calibri"/>
            </a:endParaRPr>
          </a:p>
          <a:p>
            <a:pPr marL="285750" marR="0" indent="-285750" defTabSz="457200" rtl="0" fontAlgn="auto" latinLnBrk="0" hangingPunct="0">
              <a:lnSpc>
                <a:spcPct val="100000"/>
              </a:lnSpc>
              <a:spcBef>
                <a:spcPts val="0"/>
              </a:spcBef>
              <a:spcAft>
                <a:spcPts val="0"/>
              </a:spcAft>
              <a:buClrTx/>
              <a:buSzTx/>
              <a:buFont typeface="Arial" panose="020B0604020202020204" pitchFamily="34" charset="0"/>
              <a:buChar char="•"/>
              <a:tabLst/>
            </a:pPr>
            <a:endParaRPr kumimoji="0" lang="nl-NL"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47900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AF8C2-B8DB-47EF-B5D2-8CB0A1BA44F2}"/>
              </a:ext>
            </a:extLst>
          </p:cNvPr>
          <p:cNvSpPr>
            <a:spLocks noGrp="1"/>
          </p:cNvSpPr>
          <p:nvPr>
            <p:ph type="title"/>
          </p:nvPr>
        </p:nvSpPr>
        <p:spPr>
          <a:xfrm>
            <a:off x="298518" y="148025"/>
            <a:ext cx="11251747" cy="1409246"/>
          </a:xfrm>
        </p:spPr>
        <p:txBody>
          <a:bodyPr>
            <a:normAutofit/>
          </a:bodyPr>
          <a:lstStyle/>
          <a:p>
            <a:pPr algn="ctr"/>
            <a:r>
              <a:rPr lang="nl-NL" sz="4000" dirty="0">
                <a:effectLst>
                  <a:outerShdw blurRad="38100" dist="38100" dir="2700000" algn="tl">
                    <a:srgbClr val="000000">
                      <a:alpha val="43137"/>
                    </a:srgbClr>
                  </a:outerShdw>
                </a:effectLst>
                <a:ea typeface="+mn-lt"/>
                <a:cs typeface="+mn-lt"/>
              </a:rPr>
              <a:t>Het Nederlandse onderwijsstelsel, zo zit het in elkaar</a:t>
            </a:r>
            <a:endParaRPr lang="nl-NL" sz="4000" dirty="0">
              <a:effectLst>
                <a:outerShdw blurRad="38100" dist="38100" dir="2700000" algn="tl">
                  <a:srgbClr val="000000">
                    <a:alpha val="43137"/>
                  </a:srgbClr>
                </a:outerShdw>
              </a:effectLst>
            </a:endParaRPr>
          </a:p>
        </p:txBody>
      </p:sp>
      <p:sp>
        <p:nvSpPr>
          <p:cNvPr id="8" name="Tijdelijke aanduiding voor inhoud 2">
            <a:extLst>
              <a:ext uri="{FF2B5EF4-FFF2-40B4-BE49-F238E27FC236}">
                <a16:creationId xmlns:a16="http://schemas.microsoft.com/office/drawing/2014/main" id="{F76C5E2F-450B-4177-BED9-4307B055456F}"/>
              </a:ext>
            </a:extLst>
          </p:cNvPr>
          <p:cNvSpPr txBox="1">
            <a:spLocks/>
          </p:cNvSpPr>
          <p:nvPr/>
        </p:nvSpPr>
        <p:spPr>
          <a:xfrm>
            <a:off x="641735" y="1557271"/>
            <a:ext cx="11433033" cy="4604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nl-NL" sz="3200" dirty="0">
              <a:ea typeface="Calibri"/>
              <a:cs typeface="Calibri"/>
            </a:endParaRPr>
          </a:p>
        </p:txBody>
      </p:sp>
      <p:sp>
        <p:nvSpPr>
          <p:cNvPr id="5" name="Rechthoek 4">
            <a:extLst>
              <a:ext uri="{FF2B5EF4-FFF2-40B4-BE49-F238E27FC236}">
                <a16:creationId xmlns:a16="http://schemas.microsoft.com/office/drawing/2014/main" id="{C5162D56-AECD-4154-9F85-7B7885B0B48A}"/>
              </a:ext>
            </a:extLst>
          </p:cNvPr>
          <p:cNvSpPr/>
          <p:nvPr/>
        </p:nvSpPr>
        <p:spPr>
          <a:xfrm>
            <a:off x="-21772" y="6270173"/>
            <a:ext cx="12276000" cy="576000"/>
          </a:xfrm>
          <a:prstGeom prst="rect">
            <a:avLst/>
          </a:prstGeom>
          <a:solidFill>
            <a:srgbClr val="3CB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B2679095-7E7F-22EF-4957-7CF84DD9CD76}"/>
              </a:ext>
            </a:extLst>
          </p:cNvPr>
          <p:cNvPicPr>
            <a:picLocks noChangeAspect="1"/>
          </p:cNvPicPr>
          <p:nvPr/>
        </p:nvPicPr>
        <p:blipFill>
          <a:blip r:embed="rId3"/>
          <a:stretch>
            <a:fillRect/>
          </a:stretch>
        </p:blipFill>
        <p:spPr>
          <a:xfrm>
            <a:off x="10313654" y="5167212"/>
            <a:ext cx="1832641" cy="1009505"/>
          </a:xfrm>
          <a:prstGeom prst="rect">
            <a:avLst/>
          </a:prstGeom>
        </p:spPr>
      </p:pic>
      <p:sp>
        <p:nvSpPr>
          <p:cNvPr id="9" name="Tijdelijke aanduiding voor dianummer 5">
            <a:extLst>
              <a:ext uri="{FF2B5EF4-FFF2-40B4-BE49-F238E27FC236}">
                <a16:creationId xmlns:a16="http://schemas.microsoft.com/office/drawing/2014/main" id="{8F969705-3A50-4E86-31F2-5E17BE65E5DD}"/>
              </a:ext>
            </a:extLst>
          </p:cNvPr>
          <p:cNvSpPr txBox="1">
            <a:spLocks/>
          </p:cNvSpPr>
          <p:nvPr/>
        </p:nvSpPr>
        <p:spPr>
          <a:xfrm>
            <a:off x="459224" y="6383729"/>
            <a:ext cx="2400934"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nl-NL" sz="1600" dirty="0">
              <a:solidFill>
                <a:schemeClr val="bg1"/>
              </a:solidFill>
            </a:endParaRPr>
          </a:p>
        </p:txBody>
      </p:sp>
      <p:sp>
        <p:nvSpPr>
          <p:cNvPr id="6" name="Tijdelijke aanduiding voor dianummer 8">
            <a:extLst>
              <a:ext uri="{FF2B5EF4-FFF2-40B4-BE49-F238E27FC236}">
                <a16:creationId xmlns:a16="http://schemas.microsoft.com/office/drawing/2014/main" id="{18A2B1C0-36F8-E5C4-5AEB-0E14E490826B}"/>
              </a:ext>
            </a:extLst>
          </p:cNvPr>
          <p:cNvSpPr>
            <a:spLocks noGrp="1"/>
          </p:cNvSpPr>
          <p:nvPr>
            <p:ph type="sldNum" sz="quarter" idx="12"/>
          </p:nvPr>
        </p:nvSpPr>
        <p:spPr>
          <a:xfrm>
            <a:off x="8969826" y="6410780"/>
            <a:ext cx="2743200" cy="365125"/>
          </a:xfrm>
        </p:spPr>
        <p:txBody>
          <a:bodyPr/>
          <a:lstStyle/>
          <a:p>
            <a:fld id="{9D114C68-B7DF-A04D-A4AC-7CD6F4B7D2E5}" type="slidenum">
              <a:rPr lang="nl-NL" sz="1600" smtClean="0">
                <a:solidFill>
                  <a:schemeClr val="bg1"/>
                </a:solidFill>
              </a:rPr>
              <a:t>19</a:t>
            </a:fld>
            <a:endParaRPr lang="nl-NL" sz="1600" dirty="0">
              <a:solidFill>
                <a:schemeClr val="bg1"/>
              </a:solidFill>
            </a:endParaRPr>
          </a:p>
        </p:txBody>
      </p:sp>
      <p:pic>
        <p:nvPicPr>
          <p:cNvPr id="4" name="Tijdelijke aanduiding voor inhoud 8">
            <a:extLst>
              <a:ext uri="{FF2B5EF4-FFF2-40B4-BE49-F238E27FC236}">
                <a16:creationId xmlns:a16="http://schemas.microsoft.com/office/drawing/2014/main" id="{C1E419CD-F38F-17CC-4766-8679A456BE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657"/>
          <a:stretch/>
        </p:blipFill>
        <p:spPr>
          <a:xfrm>
            <a:off x="2499888" y="1106302"/>
            <a:ext cx="6849006" cy="5055011"/>
          </a:xfrm>
          <a:prstGeom prst="rect">
            <a:avLst/>
          </a:prstGeom>
          <a:ln w="12700">
            <a:miter lim="400000"/>
          </a:ln>
          <a:extLst>
            <a:ext uri="{C572A759-6A51-4108-AA02-DFA0A04FC94B}">
              <ma14:wrappingTextBoxFlag xmlns:ma14="http://schemas.microsoft.com/office/mac/drawingml/2011/main" xmlns="" val="1"/>
            </a:ext>
          </a:extLst>
        </p:spPr>
      </p:pic>
      <mc:AlternateContent xmlns:mc="http://schemas.openxmlformats.org/markup-compatibility/2006" xmlns:p14="http://schemas.microsoft.com/office/powerpoint/2010/main">
        <mc:Choice Requires="p14">
          <p:contentPart p14:bwMode="auto" r:id="rId5">
            <p14:nvContentPartPr>
              <p14:cNvPr id="7" name="Inkt 6">
                <a:extLst>
                  <a:ext uri="{FF2B5EF4-FFF2-40B4-BE49-F238E27FC236}">
                    <a16:creationId xmlns:a16="http://schemas.microsoft.com/office/drawing/2014/main" id="{EACE2F9E-A252-4EB6-4DFB-6A5B97A8BE36}"/>
                  </a:ext>
                </a:extLst>
              </p14:cNvPr>
              <p14:cNvContentPartPr/>
              <p14:nvPr/>
            </p14:nvContentPartPr>
            <p14:xfrm>
              <a:off x="8191140" y="3643245"/>
              <a:ext cx="133200" cy="102600"/>
            </p14:xfrm>
          </p:contentPart>
        </mc:Choice>
        <mc:Fallback xmlns="">
          <p:pic>
            <p:nvPicPr>
              <p:cNvPr id="7" name="Inkt 6">
                <a:extLst>
                  <a:ext uri="{FF2B5EF4-FFF2-40B4-BE49-F238E27FC236}">
                    <a16:creationId xmlns:a16="http://schemas.microsoft.com/office/drawing/2014/main" id="{EACE2F9E-A252-4EB6-4DFB-6A5B97A8BE36}"/>
                  </a:ext>
                </a:extLst>
              </p:cNvPr>
              <p:cNvPicPr/>
              <p:nvPr/>
            </p:nvPicPr>
            <p:blipFill>
              <a:blip r:embed="rId6"/>
              <a:stretch>
                <a:fillRect/>
              </a:stretch>
            </p:blipFill>
            <p:spPr>
              <a:xfrm>
                <a:off x="8173140" y="3625605"/>
                <a:ext cx="1688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t 9">
                <a:extLst>
                  <a:ext uri="{FF2B5EF4-FFF2-40B4-BE49-F238E27FC236}">
                    <a16:creationId xmlns:a16="http://schemas.microsoft.com/office/drawing/2014/main" id="{5485F8D5-9C16-5998-E198-24C38A905B93}"/>
                  </a:ext>
                </a:extLst>
              </p14:cNvPr>
              <p14:cNvContentPartPr/>
              <p14:nvPr/>
            </p14:nvContentPartPr>
            <p14:xfrm>
              <a:off x="8121660" y="3613725"/>
              <a:ext cx="691200" cy="233280"/>
            </p14:xfrm>
          </p:contentPart>
        </mc:Choice>
        <mc:Fallback xmlns="">
          <p:pic>
            <p:nvPicPr>
              <p:cNvPr id="10" name="Inkt 9">
                <a:extLst>
                  <a:ext uri="{FF2B5EF4-FFF2-40B4-BE49-F238E27FC236}">
                    <a16:creationId xmlns:a16="http://schemas.microsoft.com/office/drawing/2014/main" id="{5485F8D5-9C16-5998-E198-24C38A905B93}"/>
                  </a:ext>
                </a:extLst>
              </p:cNvPr>
              <p:cNvPicPr/>
              <p:nvPr/>
            </p:nvPicPr>
            <p:blipFill>
              <a:blip r:embed="rId8"/>
              <a:stretch>
                <a:fillRect/>
              </a:stretch>
            </p:blipFill>
            <p:spPr>
              <a:xfrm>
                <a:off x="8058660" y="3550725"/>
                <a:ext cx="816840" cy="358920"/>
              </a:xfrm>
              <a:prstGeom prst="rect">
                <a:avLst/>
              </a:prstGeom>
            </p:spPr>
          </p:pic>
        </mc:Fallback>
      </mc:AlternateContent>
    </p:spTree>
    <p:extLst>
      <p:ext uri="{BB962C8B-B14F-4D97-AF65-F5344CB8AC3E}">
        <p14:creationId xmlns:p14="http://schemas.microsoft.com/office/powerpoint/2010/main" val="84871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AF8C2-B8DB-47EF-B5D2-8CB0A1BA44F2}"/>
              </a:ext>
            </a:extLst>
          </p:cNvPr>
          <p:cNvSpPr>
            <a:spLocks noGrp="1"/>
          </p:cNvSpPr>
          <p:nvPr>
            <p:ph type="title"/>
          </p:nvPr>
        </p:nvSpPr>
        <p:spPr>
          <a:xfrm>
            <a:off x="459224" y="213341"/>
            <a:ext cx="10770751" cy="1409246"/>
          </a:xfrm>
        </p:spPr>
        <p:txBody>
          <a:bodyPr>
            <a:normAutofit/>
          </a:bodyPr>
          <a:lstStyle/>
          <a:p>
            <a:pPr algn="ctr"/>
            <a:r>
              <a:rPr lang="nl-NL" sz="4000" dirty="0">
                <a:effectLst>
                  <a:outerShdw blurRad="38100" dist="38100" dir="2700000" algn="tl">
                    <a:srgbClr val="000000">
                      <a:alpha val="43137"/>
                    </a:srgbClr>
                  </a:outerShdw>
                </a:effectLst>
              </a:rPr>
              <a:t>Nieuwe school, maar welke?</a:t>
            </a:r>
            <a:br>
              <a:rPr lang="nl-NL" sz="3600" dirty="0">
                <a:effectLst>
                  <a:outerShdw blurRad="38100" dist="38100" dir="2700000" algn="tl">
                    <a:srgbClr val="000000">
                      <a:alpha val="43137"/>
                    </a:srgbClr>
                  </a:outerShdw>
                </a:effectLst>
              </a:rPr>
            </a:br>
            <a:endParaRPr lang="nl-NL" sz="4000" dirty="0">
              <a:effectLst>
                <a:outerShdw blurRad="38100" dist="38100" dir="2700000" algn="tl">
                  <a:srgbClr val="000000">
                    <a:alpha val="43137"/>
                  </a:srgbClr>
                </a:outerShdw>
              </a:effectLst>
            </a:endParaRPr>
          </a:p>
        </p:txBody>
      </p:sp>
      <p:sp>
        <p:nvSpPr>
          <p:cNvPr id="8" name="Tijdelijke aanduiding voor inhoud 2">
            <a:extLst>
              <a:ext uri="{FF2B5EF4-FFF2-40B4-BE49-F238E27FC236}">
                <a16:creationId xmlns:a16="http://schemas.microsoft.com/office/drawing/2014/main" id="{F76C5E2F-450B-4177-BED9-4307B055456F}"/>
              </a:ext>
            </a:extLst>
          </p:cNvPr>
          <p:cNvSpPr txBox="1">
            <a:spLocks/>
          </p:cNvSpPr>
          <p:nvPr/>
        </p:nvSpPr>
        <p:spPr>
          <a:xfrm>
            <a:off x="641735" y="1557271"/>
            <a:ext cx="11433033" cy="4604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nl-NL" sz="3200" dirty="0">
              <a:ea typeface="Calibri"/>
              <a:cs typeface="Calibri"/>
            </a:endParaRPr>
          </a:p>
        </p:txBody>
      </p:sp>
      <p:sp>
        <p:nvSpPr>
          <p:cNvPr id="5" name="Rechthoek 4">
            <a:extLst>
              <a:ext uri="{FF2B5EF4-FFF2-40B4-BE49-F238E27FC236}">
                <a16:creationId xmlns:a16="http://schemas.microsoft.com/office/drawing/2014/main" id="{C5162D56-AECD-4154-9F85-7B7885B0B48A}"/>
              </a:ext>
            </a:extLst>
          </p:cNvPr>
          <p:cNvSpPr/>
          <p:nvPr/>
        </p:nvSpPr>
        <p:spPr>
          <a:xfrm>
            <a:off x="-42000" y="6282000"/>
            <a:ext cx="12276000" cy="576000"/>
          </a:xfrm>
          <a:prstGeom prst="rect">
            <a:avLst/>
          </a:prstGeom>
          <a:solidFill>
            <a:srgbClr val="B47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B2679095-7E7F-22EF-4957-7CF84DD9CD76}"/>
              </a:ext>
            </a:extLst>
          </p:cNvPr>
          <p:cNvPicPr>
            <a:picLocks noChangeAspect="1"/>
          </p:cNvPicPr>
          <p:nvPr/>
        </p:nvPicPr>
        <p:blipFill>
          <a:blip r:embed="rId3"/>
          <a:stretch>
            <a:fillRect/>
          </a:stretch>
        </p:blipFill>
        <p:spPr>
          <a:xfrm>
            <a:off x="10313654" y="5167212"/>
            <a:ext cx="1832641" cy="1009505"/>
          </a:xfrm>
          <a:prstGeom prst="rect">
            <a:avLst/>
          </a:prstGeom>
        </p:spPr>
      </p:pic>
      <p:sp>
        <p:nvSpPr>
          <p:cNvPr id="7" name="Tijdelijke aanduiding voor inhoud 2">
            <a:extLst>
              <a:ext uri="{FF2B5EF4-FFF2-40B4-BE49-F238E27FC236}">
                <a16:creationId xmlns:a16="http://schemas.microsoft.com/office/drawing/2014/main" id="{5B2A7B1D-EF16-7F75-8B54-5233B7C8E03E}"/>
              </a:ext>
            </a:extLst>
          </p:cNvPr>
          <p:cNvSpPr txBox="1">
            <a:spLocks/>
          </p:cNvSpPr>
          <p:nvPr/>
        </p:nvSpPr>
        <p:spPr>
          <a:xfrm>
            <a:off x="641734" y="1622587"/>
            <a:ext cx="11433033" cy="40142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200" b="1" dirty="0"/>
              <a:t>Welke school past bij uw kind?</a:t>
            </a:r>
          </a:p>
          <a:p>
            <a:endParaRPr lang="nl-NL" sz="3200" b="1" dirty="0"/>
          </a:p>
          <a:p>
            <a:pPr marL="514350" indent="-514350">
              <a:buFont typeface="+mj-lt"/>
              <a:buAutoNum type="arabicPeriod"/>
            </a:pPr>
            <a:r>
              <a:rPr lang="nl-NL" sz="2800" dirty="0"/>
              <a:t>Wat zijn de interesses en talenten van uw kind?</a:t>
            </a:r>
          </a:p>
          <a:p>
            <a:pPr marL="514350" indent="-514350">
              <a:buFont typeface="+mj-lt"/>
              <a:buAutoNum type="arabicPeriod"/>
            </a:pPr>
            <a:r>
              <a:rPr lang="nl-NL" sz="2800" dirty="0"/>
              <a:t>Welk schooltype sluit het beste aan bij uw kind?</a:t>
            </a:r>
          </a:p>
          <a:p>
            <a:pPr marL="514350" indent="-514350">
              <a:buFont typeface="+mj-lt"/>
              <a:buAutoNum type="arabicPeriod"/>
            </a:pPr>
            <a:r>
              <a:rPr lang="nl-NL" sz="2800" dirty="0"/>
              <a:t>Hoe leert uw kind het beste?</a:t>
            </a:r>
          </a:p>
          <a:p>
            <a:pPr marL="514350" indent="-514350">
              <a:buFont typeface="+mj-lt"/>
              <a:buAutoNum type="arabicPeriod"/>
            </a:pPr>
            <a:r>
              <a:rPr lang="nl-NL" sz="2800" dirty="0"/>
              <a:t>Welke sfeer zoekt uw kind?</a:t>
            </a:r>
          </a:p>
          <a:p>
            <a:pPr marL="514350" indent="-514350">
              <a:buFont typeface="+mj-lt"/>
              <a:buAutoNum type="arabicPeriod"/>
            </a:pPr>
            <a:r>
              <a:rPr lang="nl-NL" sz="2800" dirty="0"/>
              <a:t>Welke oriëntatiemogelijkheden zijn er?</a:t>
            </a:r>
          </a:p>
          <a:p>
            <a:pPr marL="0" indent="0">
              <a:lnSpc>
                <a:spcPct val="110000"/>
              </a:lnSpc>
              <a:spcAft>
                <a:spcPts val="1200"/>
              </a:spcAft>
              <a:buNone/>
              <a:tabLst>
                <a:tab pos="5116513" algn="l"/>
              </a:tabLst>
            </a:pPr>
            <a:r>
              <a:rPr lang="nl-NL" i="1" dirty="0">
                <a:solidFill>
                  <a:schemeClr val="bg1">
                    <a:lumMod val="50000"/>
                  </a:schemeClr>
                </a:solidFill>
                <a:ea typeface="Calibri" panose="020F0502020204030204"/>
                <a:cs typeface="Calibri" panose="020F0502020204030204"/>
              </a:rPr>
              <a:t>	</a:t>
            </a: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p:txBody>
      </p:sp>
      <p:sp>
        <p:nvSpPr>
          <p:cNvPr id="9" name="Tijdelijke aanduiding voor dianummer 5">
            <a:extLst>
              <a:ext uri="{FF2B5EF4-FFF2-40B4-BE49-F238E27FC236}">
                <a16:creationId xmlns:a16="http://schemas.microsoft.com/office/drawing/2014/main" id="{8F969705-3A50-4E86-31F2-5E17BE65E5DD}"/>
              </a:ext>
            </a:extLst>
          </p:cNvPr>
          <p:cNvSpPr txBox="1">
            <a:spLocks/>
          </p:cNvSpPr>
          <p:nvPr/>
        </p:nvSpPr>
        <p:spPr>
          <a:xfrm>
            <a:off x="459224" y="6383729"/>
            <a:ext cx="2400934"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nl-NL" sz="1600" dirty="0">
              <a:solidFill>
                <a:schemeClr val="bg1"/>
              </a:solidFill>
            </a:endParaRPr>
          </a:p>
        </p:txBody>
      </p:sp>
      <p:sp>
        <p:nvSpPr>
          <p:cNvPr id="6" name="Tijdelijke aanduiding voor dianummer 8">
            <a:extLst>
              <a:ext uri="{FF2B5EF4-FFF2-40B4-BE49-F238E27FC236}">
                <a16:creationId xmlns:a16="http://schemas.microsoft.com/office/drawing/2014/main" id="{18A2B1C0-36F8-E5C4-5AEB-0E14E490826B}"/>
              </a:ext>
            </a:extLst>
          </p:cNvPr>
          <p:cNvSpPr>
            <a:spLocks noGrp="1"/>
          </p:cNvSpPr>
          <p:nvPr>
            <p:ph type="sldNum" sz="quarter" idx="12"/>
          </p:nvPr>
        </p:nvSpPr>
        <p:spPr>
          <a:xfrm>
            <a:off x="8969826" y="6410780"/>
            <a:ext cx="2743200" cy="365125"/>
          </a:xfrm>
        </p:spPr>
        <p:txBody>
          <a:bodyPr/>
          <a:lstStyle/>
          <a:p>
            <a:fld id="{9D114C68-B7DF-A04D-A4AC-7CD6F4B7D2E5}" type="slidenum">
              <a:rPr lang="nl-NL" sz="1600" smtClean="0">
                <a:solidFill>
                  <a:schemeClr val="bg1"/>
                </a:solidFill>
              </a:rPr>
              <a:t>2</a:t>
            </a:fld>
            <a:endParaRPr lang="nl-NL" sz="1600" dirty="0">
              <a:solidFill>
                <a:schemeClr val="bg1"/>
              </a:solidFill>
            </a:endParaRPr>
          </a:p>
        </p:txBody>
      </p:sp>
    </p:spTree>
    <p:extLst>
      <p:ext uri="{BB962C8B-B14F-4D97-AF65-F5344CB8AC3E}">
        <p14:creationId xmlns:p14="http://schemas.microsoft.com/office/powerpoint/2010/main" val="1123189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AF8C2-B8DB-47EF-B5D2-8CB0A1BA44F2}"/>
              </a:ext>
            </a:extLst>
          </p:cNvPr>
          <p:cNvSpPr>
            <a:spLocks noGrp="1"/>
          </p:cNvSpPr>
          <p:nvPr>
            <p:ph type="title"/>
          </p:nvPr>
        </p:nvSpPr>
        <p:spPr>
          <a:xfrm>
            <a:off x="459224" y="213341"/>
            <a:ext cx="10770751" cy="1409246"/>
          </a:xfrm>
        </p:spPr>
        <p:txBody>
          <a:bodyPr>
            <a:normAutofit/>
          </a:bodyPr>
          <a:lstStyle/>
          <a:p>
            <a:pPr algn="ctr"/>
            <a:r>
              <a:rPr lang="nl-NL" sz="4000" dirty="0">
                <a:effectLst>
                  <a:outerShdw blurRad="38100" dist="38100" dir="2700000" algn="tl">
                    <a:srgbClr val="000000">
                      <a:alpha val="43137"/>
                    </a:srgbClr>
                  </a:outerShdw>
                </a:effectLst>
                <a:ea typeface="+mn-lt"/>
                <a:cs typeface="+mn-lt"/>
              </a:rPr>
              <a:t>Hoe meld ik mijn kind aan?</a:t>
            </a:r>
            <a:endParaRPr lang="nl-NL" sz="4000" dirty="0">
              <a:effectLst>
                <a:outerShdw blurRad="38100" dist="38100" dir="2700000" algn="tl">
                  <a:srgbClr val="000000">
                    <a:alpha val="43137"/>
                  </a:srgbClr>
                </a:outerShdw>
              </a:effectLst>
            </a:endParaRPr>
          </a:p>
        </p:txBody>
      </p:sp>
      <p:sp>
        <p:nvSpPr>
          <p:cNvPr id="8" name="Tijdelijke aanduiding voor inhoud 2">
            <a:extLst>
              <a:ext uri="{FF2B5EF4-FFF2-40B4-BE49-F238E27FC236}">
                <a16:creationId xmlns:a16="http://schemas.microsoft.com/office/drawing/2014/main" id="{F76C5E2F-450B-4177-BED9-4307B055456F}"/>
              </a:ext>
            </a:extLst>
          </p:cNvPr>
          <p:cNvSpPr txBox="1">
            <a:spLocks/>
          </p:cNvSpPr>
          <p:nvPr/>
        </p:nvSpPr>
        <p:spPr>
          <a:xfrm>
            <a:off x="641735" y="1557271"/>
            <a:ext cx="11433033" cy="4604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nl-NL" sz="3200" dirty="0">
              <a:ea typeface="Calibri"/>
              <a:cs typeface="Calibri"/>
            </a:endParaRPr>
          </a:p>
        </p:txBody>
      </p:sp>
      <p:sp>
        <p:nvSpPr>
          <p:cNvPr id="5" name="Rechthoek 4">
            <a:extLst>
              <a:ext uri="{FF2B5EF4-FFF2-40B4-BE49-F238E27FC236}">
                <a16:creationId xmlns:a16="http://schemas.microsoft.com/office/drawing/2014/main" id="{C5162D56-AECD-4154-9F85-7B7885B0B48A}"/>
              </a:ext>
            </a:extLst>
          </p:cNvPr>
          <p:cNvSpPr/>
          <p:nvPr/>
        </p:nvSpPr>
        <p:spPr>
          <a:xfrm>
            <a:off x="-21772" y="6270173"/>
            <a:ext cx="12276000" cy="576000"/>
          </a:xfrm>
          <a:prstGeom prst="rect">
            <a:avLst/>
          </a:prstGeom>
          <a:solidFill>
            <a:srgbClr val="B47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B2679095-7E7F-22EF-4957-7CF84DD9CD76}"/>
              </a:ext>
            </a:extLst>
          </p:cNvPr>
          <p:cNvPicPr>
            <a:picLocks noChangeAspect="1"/>
          </p:cNvPicPr>
          <p:nvPr/>
        </p:nvPicPr>
        <p:blipFill>
          <a:blip r:embed="rId3"/>
          <a:stretch>
            <a:fillRect/>
          </a:stretch>
        </p:blipFill>
        <p:spPr>
          <a:xfrm>
            <a:off x="10313654" y="5167212"/>
            <a:ext cx="1832641" cy="1009505"/>
          </a:xfrm>
          <a:prstGeom prst="rect">
            <a:avLst/>
          </a:prstGeom>
        </p:spPr>
      </p:pic>
      <p:sp>
        <p:nvSpPr>
          <p:cNvPr id="7" name="Tijdelijke aanduiding voor inhoud 2">
            <a:extLst>
              <a:ext uri="{FF2B5EF4-FFF2-40B4-BE49-F238E27FC236}">
                <a16:creationId xmlns:a16="http://schemas.microsoft.com/office/drawing/2014/main" id="{5B2A7B1D-EF16-7F75-8B54-5233B7C8E03E}"/>
              </a:ext>
            </a:extLst>
          </p:cNvPr>
          <p:cNvSpPr txBox="1">
            <a:spLocks/>
          </p:cNvSpPr>
          <p:nvPr/>
        </p:nvSpPr>
        <p:spPr>
          <a:xfrm>
            <a:off x="641734" y="1622587"/>
            <a:ext cx="11433033" cy="40142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pPr>
            <a:r>
              <a:rPr lang="nl-NL" sz="2800" dirty="0">
                <a:ea typeface="+mn-lt"/>
                <a:cs typeface="+mn-lt"/>
              </a:rPr>
              <a:t>Is je advies definitief, dan kunt je aanmelden op de school die je het gekozen.</a:t>
            </a:r>
            <a:endParaRPr lang="en-US" sz="2800" dirty="0">
              <a:ea typeface="+mn-lt"/>
              <a:cs typeface="+mn-lt"/>
            </a:endParaRPr>
          </a:p>
          <a:p>
            <a:pPr>
              <a:spcBef>
                <a:spcPct val="20000"/>
              </a:spcBef>
            </a:pPr>
            <a:endParaRPr lang="nl-NL" sz="2800" dirty="0">
              <a:ea typeface="+mn-lt"/>
              <a:cs typeface="+mn-lt"/>
            </a:endParaRPr>
          </a:p>
          <a:p>
            <a:pPr>
              <a:spcBef>
                <a:spcPct val="20000"/>
              </a:spcBef>
            </a:pPr>
            <a:r>
              <a:rPr lang="nl-NL" sz="2800" dirty="0">
                <a:ea typeface="+mn-lt"/>
                <a:cs typeface="+mn-lt"/>
              </a:rPr>
              <a:t>Alle VO scholen in de regio volgen de OverstapRoute van   Koers VO, zie hiervoor de website: </a:t>
            </a:r>
            <a:r>
              <a:rPr lang="nl-NL" sz="2800" dirty="0">
                <a:ea typeface="+mn-lt"/>
                <a:cs typeface="+mn-lt"/>
                <a:hlinkClick r:id="rId4"/>
              </a:rPr>
              <a:t>www.koersvo.nl</a:t>
            </a:r>
            <a:endParaRPr lang="nl-NL" sz="2800" dirty="0">
              <a:ea typeface="+mn-lt"/>
              <a:cs typeface="+mn-lt"/>
            </a:endParaRPr>
          </a:p>
          <a:p>
            <a:pPr>
              <a:spcBef>
                <a:spcPct val="20000"/>
              </a:spcBef>
            </a:pPr>
            <a:endParaRPr lang="nl-NL" dirty="0">
              <a:ea typeface="+mn-lt"/>
              <a:cs typeface="+mn-lt"/>
            </a:endParaRPr>
          </a:p>
          <a:p>
            <a:pPr marL="0" indent="0">
              <a:spcBef>
                <a:spcPct val="20000"/>
              </a:spcBef>
              <a:buNone/>
            </a:pPr>
            <a:endParaRPr lang="nl-NL" dirty="0"/>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p:txBody>
      </p:sp>
      <p:sp>
        <p:nvSpPr>
          <p:cNvPr id="9" name="Tijdelijke aanduiding voor dianummer 5">
            <a:extLst>
              <a:ext uri="{FF2B5EF4-FFF2-40B4-BE49-F238E27FC236}">
                <a16:creationId xmlns:a16="http://schemas.microsoft.com/office/drawing/2014/main" id="{8F969705-3A50-4E86-31F2-5E17BE65E5DD}"/>
              </a:ext>
            </a:extLst>
          </p:cNvPr>
          <p:cNvSpPr txBox="1">
            <a:spLocks/>
          </p:cNvSpPr>
          <p:nvPr/>
        </p:nvSpPr>
        <p:spPr>
          <a:xfrm>
            <a:off x="459224" y="6383729"/>
            <a:ext cx="2400934"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nl-NL" sz="1600" dirty="0">
              <a:solidFill>
                <a:schemeClr val="bg1"/>
              </a:solidFill>
            </a:endParaRPr>
          </a:p>
        </p:txBody>
      </p:sp>
      <p:sp>
        <p:nvSpPr>
          <p:cNvPr id="6" name="Tijdelijke aanduiding voor dianummer 8">
            <a:extLst>
              <a:ext uri="{FF2B5EF4-FFF2-40B4-BE49-F238E27FC236}">
                <a16:creationId xmlns:a16="http://schemas.microsoft.com/office/drawing/2014/main" id="{18A2B1C0-36F8-E5C4-5AEB-0E14E490826B}"/>
              </a:ext>
            </a:extLst>
          </p:cNvPr>
          <p:cNvSpPr>
            <a:spLocks noGrp="1"/>
          </p:cNvSpPr>
          <p:nvPr>
            <p:ph type="sldNum" sz="quarter" idx="12"/>
          </p:nvPr>
        </p:nvSpPr>
        <p:spPr>
          <a:xfrm>
            <a:off x="8969826" y="6410780"/>
            <a:ext cx="2743200" cy="365125"/>
          </a:xfrm>
        </p:spPr>
        <p:txBody>
          <a:bodyPr/>
          <a:lstStyle/>
          <a:p>
            <a:fld id="{9D114C68-B7DF-A04D-A4AC-7CD6F4B7D2E5}" type="slidenum">
              <a:rPr lang="nl-NL" sz="1600" smtClean="0">
                <a:solidFill>
                  <a:schemeClr val="bg1"/>
                </a:solidFill>
              </a:rPr>
              <a:t>20</a:t>
            </a:fld>
            <a:endParaRPr lang="nl-NL" sz="1600" dirty="0">
              <a:solidFill>
                <a:schemeClr val="bg1"/>
              </a:solidFill>
            </a:endParaRPr>
          </a:p>
        </p:txBody>
      </p:sp>
    </p:spTree>
    <p:extLst>
      <p:ext uri="{BB962C8B-B14F-4D97-AF65-F5344CB8AC3E}">
        <p14:creationId xmlns:p14="http://schemas.microsoft.com/office/powerpoint/2010/main" val="2964577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AF8C2-B8DB-47EF-B5D2-8CB0A1BA44F2}"/>
              </a:ext>
            </a:extLst>
          </p:cNvPr>
          <p:cNvSpPr>
            <a:spLocks noGrp="1"/>
          </p:cNvSpPr>
          <p:nvPr>
            <p:ph type="title"/>
          </p:nvPr>
        </p:nvSpPr>
        <p:spPr>
          <a:xfrm>
            <a:off x="459224" y="213341"/>
            <a:ext cx="10770751" cy="1409246"/>
          </a:xfrm>
        </p:spPr>
        <p:txBody>
          <a:bodyPr>
            <a:normAutofit/>
          </a:bodyPr>
          <a:lstStyle/>
          <a:p>
            <a:pPr algn="ctr"/>
            <a:r>
              <a:rPr lang="nl-NL" sz="4000" dirty="0">
                <a:effectLst>
                  <a:outerShdw blurRad="38100" dist="38100" dir="2700000" algn="tl">
                    <a:srgbClr val="000000">
                      <a:alpha val="43137"/>
                    </a:srgbClr>
                  </a:outerShdw>
                </a:effectLst>
                <a:ea typeface="+mn-lt"/>
                <a:cs typeface="+mn-lt"/>
              </a:rPr>
              <a:t>Hoe meld ik mijn kind aan?</a:t>
            </a:r>
            <a:endParaRPr lang="nl-NL" sz="4000" dirty="0">
              <a:effectLst>
                <a:outerShdw blurRad="38100" dist="38100" dir="2700000" algn="tl">
                  <a:srgbClr val="000000">
                    <a:alpha val="43137"/>
                  </a:srgbClr>
                </a:outerShdw>
              </a:effectLst>
            </a:endParaRPr>
          </a:p>
        </p:txBody>
      </p:sp>
      <p:sp>
        <p:nvSpPr>
          <p:cNvPr id="8" name="Tijdelijke aanduiding voor inhoud 2">
            <a:extLst>
              <a:ext uri="{FF2B5EF4-FFF2-40B4-BE49-F238E27FC236}">
                <a16:creationId xmlns:a16="http://schemas.microsoft.com/office/drawing/2014/main" id="{F76C5E2F-450B-4177-BED9-4307B055456F}"/>
              </a:ext>
            </a:extLst>
          </p:cNvPr>
          <p:cNvSpPr txBox="1">
            <a:spLocks/>
          </p:cNvSpPr>
          <p:nvPr/>
        </p:nvSpPr>
        <p:spPr>
          <a:xfrm>
            <a:off x="641735" y="1557271"/>
            <a:ext cx="11433033" cy="4604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nl-NL" sz="3200" dirty="0">
              <a:ea typeface="Calibri"/>
              <a:cs typeface="Calibri"/>
            </a:endParaRPr>
          </a:p>
        </p:txBody>
      </p:sp>
      <p:sp>
        <p:nvSpPr>
          <p:cNvPr id="5" name="Rechthoek 4">
            <a:extLst>
              <a:ext uri="{FF2B5EF4-FFF2-40B4-BE49-F238E27FC236}">
                <a16:creationId xmlns:a16="http://schemas.microsoft.com/office/drawing/2014/main" id="{C5162D56-AECD-4154-9F85-7B7885B0B48A}"/>
              </a:ext>
            </a:extLst>
          </p:cNvPr>
          <p:cNvSpPr/>
          <p:nvPr/>
        </p:nvSpPr>
        <p:spPr>
          <a:xfrm>
            <a:off x="-21772" y="6270173"/>
            <a:ext cx="12276000" cy="576000"/>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B2679095-7E7F-22EF-4957-7CF84DD9CD76}"/>
              </a:ext>
            </a:extLst>
          </p:cNvPr>
          <p:cNvPicPr>
            <a:picLocks noChangeAspect="1"/>
          </p:cNvPicPr>
          <p:nvPr/>
        </p:nvPicPr>
        <p:blipFill>
          <a:blip r:embed="rId3"/>
          <a:stretch>
            <a:fillRect/>
          </a:stretch>
        </p:blipFill>
        <p:spPr>
          <a:xfrm>
            <a:off x="10313654" y="5167212"/>
            <a:ext cx="1832641" cy="1009505"/>
          </a:xfrm>
          <a:prstGeom prst="rect">
            <a:avLst/>
          </a:prstGeom>
        </p:spPr>
      </p:pic>
      <p:sp>
        <p:nvSpPr>
          <p:cNvPr id="7" name="Tijdelijke aanduiding voor inhoud 2">
            <a:extLst>
              <a:ext uri="{FF2B5EF4-FFF2-40B4-BE49-F238E27FC236}">
                <a16:creationId xmlns:a16="http://schemas.microsoft.com/office/drawing/2014/main" id="{5B2A7B1D-EF16-7F75-8B54-5233B7C8E03E}"/>
              </a:ext>
            </a:extLst>
          </p:cNvPr>
          <p:cNvSpPr txBox="1">
            <a:spLocks/>
          </p:cNvSpPr>
          <p:nvPr/>
        </p:nvSpPr>
        <p:spPr>
          <a:xfrm>
            <a:off x="641734" y="1622587"/>
            <a:ext cx="11433033" cy="40142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pPr>
            <a:r>
              <a:rPr lang="nl-NL" dirty="0">
                <a:ea typeface="+mn-lt"/>
                <a:cs typeface="+mn-lt"/>
              </a:rPr>
              <a:t>Aanmeldperiode: 18 maart tot en met </a:t>
            </a:r>
            <a:r>
              <a:rPr lang="nl-NL">
                <a:ea typeface="+mn-lt"/>
                <a:cs typeface="+mn-lt"/>
              </a:rPr>
              <a:t>1 april 2024</a:t>
            </a:r>
            <a:endParaRPr lang="nl-NL" dirty="0">
              <a:ea typeface="+mn-lt"/>
              <a:cs typeface="+mn-lt"/>
            </a:endParaRPr>
          </a:p>
          <a:p>
            <a:pPr>
              <a:spcBef>
                <a:spcPct val="20000"/>
              </a:spcBef>
            </a:pPr>
            <a:r>
              <a:rPr lang="nl-NL" dirty="0">
                <a:ea typeface="+mn-lt"/>
                <a:cs typeface="+mn-lt"/>
              </a:rPr>
              <a:t>Aanmelden op één school</a:t>
            </a:r>
          </a:p>
          <a:p>
            <a:pPr>
              <a:spcBef>
                <a:spcPct val="20000"/>
              </a:spcBef>
            </a:pPr>
            <a:r>
              <a:rPr lang="nl-NL" dirty="0">
                <a:ea typeface="+mn-lt"/>
                <a:cs typeface="+mn-lt"/>
              </a:rPr>
              <a:t>Wat heb je nodig?</a:t>
            </a:r>
          </a:p>
          <a:p>
            <a:pPr lvl="1">
              <a:spcBef>
                <a:spcPct val="20000"/>
              </a:spcBef>
            </a:pPr>
            <a:r>
              <a:rPr lang="nl-NL" sz="2800" dirty="0">
                <a:ea typeface="+mn-lt"/>
                <a:cs typeface="+mn-lt"/>
              </a:rPr>
              <a:t>Adviesformulier</a:t>
            </a:r>
          </a:p>
          <a:p>
            <a:pPr lvl="1">
              <a:spcBef>
                <a:spcPct val="20000"/>
              </a:spcBef>
            </a:pPr>
            <a:r>
              <a:rPr lang="en-US" sz="2800" dirty="0" err="1">
                <a:ea typeface="+mn-lt"/>
                <a:cs typeface="+mn-lt"/>
              </a:rPr>
              <a:t>Schoolkeuzeformulier</a:t>
            </a:r>
            <a:endParaRPr lang="en-US" sz="2800" dirty="0">
              <a:ea typeface="+mn-lt"/>
              <a:cs typeface="+mn-lt"/>
            </a:endParaRPr>
          </a:p>
          <a:p>
            <a:pPr lvl="1">
              <a:spcBef>
                <a:spcPct val="20000"/>
              </a:spcBef>
            </a:pPr>
            <a:r>
              <a:rPr lang="en-US" sz="2800" dirty="0" err="1">
                <a:ea typeface="+mn-lt"/>
                <a:cs typeface="+mn-lt"/>
              </a:rPr>
              <a:t>Legitimatiebewijs</a:t>
            </a:r>
            <a:endParaRPr lang="en-US" sz="2800" dirty="0">
              <a:ea typeface="+mn-lt"/>
              <a:cs typeface="+mn-lt"/>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p:txBody>
      </p:sp>
      <p:sp>
        <p:nvSpPr>
          <p:cNvPr id="9" name="Tijdelijke aanduiding voor dianummer 5">
            <a:extLst>
              <a:ext uri="{FF2B5EF4-FFF2-40B4-BE49-F238E27FC236}">
                <a16:creationId xmlns:a16="http://schemas.microsoft.com/office/drawing/2014/main" id="{8F969705-3A50-4E86-31F2-5E17BE65E5DD}"/>
              </a:ext>
            </a:extLst>
          </p:cNvPr>
          <p:cNvSpPr txBox="1">
            <a:spLocks/>
          </p:cNvSpPr>
          <p:nvPr/>
        </p:nvSpPr>
        <p:spPr>
          <a:xfrm>
            <a:off x="459224" y="6383729"/>
            <a:ext cx="2400934"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nl-NL" sz="1600" dirty="0">
              <a:solidFill>
                <a:schemeClr val="bg1"/>
              </a:solidFill>
            </a:endParaRPr>
          </a:p>
        </p:txBody>
      </p:sp>
      <p:sp>
        <p:nvSpPr>
          <p:cNvPr id="6" name="Tijdelijke aanduiding voor dianummer 8">
            <a:extLst>
              <a:ext uri="{FF2B5EF4-FFF2-40B4-BE49-F238E27FC236}">
                <a16:creationId xmlns:a16="http://schemas.microsoft.com/office/drawing/2014/main" id="{18A2B1C0-36F8-E5C4-5AEB-0E14E490826B}"/>
              </a:ext>
            </a:extLst>
          </p:cNvPr>
          <p:cNvSpPr>
            <a:spLocks noGrp="1"/>
          </p:cNvSpPr>
          <p:nvPr>
            <p:ph type="sldNum" sz="quarter" idx="12"/>
          </p:nvPr>
        </p:nvSpPr>
        <p:spPr>
          <a:xfrm>
            <a:off x="8969826" y="6410780"/>
            <a:ext cx="2743200" cy="365125"/>
          </a:xfrm>
        </p:spPr>
        <p:txBody>
          <a:bodyPr/>
          <a:lstStyle/>
          <a:p>
            <a:fld id="{9D114C68-B7DF-A04D-A4AC-7CD6F4B7D2E5}" type="slidenum">
              <a:rPr lang="nl-NL" sz="1600" smtClean="0">
                <a:solidFill>
                  <a:schemeClr val="bg1"/>
                </a:solidFill>
              </a:rPr>
              <a:t>21</a:t>
            </a:fld>
            <a:endParaRPr lang="nl-NL" sz="1600" dirty="0">
              <a:solidFill>
                <a:schemeClr val="bg1"/>
              </a:solidFill>
            </a:endParaRPr>
          </a:p>
        </p:txBody>
      </p:sp>
    </p:spTree>
    <p:extLst>
      <p:ext uri="{BB962C8B-B14F-4D97-AF65-F5344CB8AC3E}">
        <p14:creationId xmlns:p14="http://schemas.microsoft.com/office/powerpoint/2010/main" val="64315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AF8C2-B8DB-47EF-B5D2-8CB0A1BA44F2}"/>
              </a:ext>
            </a:extLst>
          </p:cNvPr>
          <p:cNvSpPr>
            <a:spLocks noGrp="1"/>
          </p:cNvSpPr>
          <p:nvPr>
            <p:ph type="title"/>
          </p:nvPr>
        </p:nvSpPr>
        <p:spPr>
          <a:xfrm>
            <a:off x="459224" y="213341"/>
            <a:ext cx="10770751" cy="1409246"/>
          </a:xfrm>
        </p:spPr>
        <p:txBody>
          <a:bodyPr>
            <a:normAutofit/>
          </a:bodyPr>
          <a:lstStyle/>
          <a:p>
            <a:pPr algn="ctr"/>
            <a:r>
              <a:rPr lang="nl-NL" sz="4000" dirty="0">
                <a:effectLst>
                  <a:outerShdw blurRad="38100" dist="38100" dir="2700000" algn="tl">
                    <a:srgbClr val="000000">
                      <a:alpha val="43137"/>
                    </a:srgbClr>
                  </a:outerShdw>
                </a:effectLst>
              </a:rPr>
              <a:t>Meer informatie?</a:t>
            </a:r>
          </a:p>
        </p:txBody>
      </p:sp>
      <p:sp>
        <p:nvSpPr>
          <p:cNvPr id="8" name="Tijdelijke aanduiding voor inhoud 2">
            <a:extLst>
              <a:ext uri="{FF2B5EF4-FFF2-40B4-BE49-F238E27FC236}">
                <a16:creationId xmlns:a16="http://schemas.microsoft.com/office/drawing/2014/main" id="{F76C5E2F-450B-4177-BED9-4307B055456F}"/>
              </a:ext>
            </a:extLst>
          </p:cNvPr>
          <p:cNvSpPr txBox="1">
            <a:spLocks/>
          </p:cNvSpPr>
          <p:nvPr/>
        </p:nvSpPr>
        <p:spPr>
          <a:xfrm>
            <a:off x="641735" y="1557271"/>
            <a:ext cx="11433033" cy="4604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nl-NL" sz="3200" dirty="0">
              <a:ea typeface="Calibri"/>
              <a:cs typeface="Calibri"/>
            </a:endParaRPr>
          </a:p>
        </p:txBody>
      </p:sp>
      <p:sp>
        <p:nvSpPr>
          <p:cNvPr id="5" name="Rechthoek 4">
            <a:extLst>
              <a:ext uri="{FF2B5EF4-FFF2-40B4-BE49-F238E27FC236}">
                <a16:creationId xmlns:a16="http://schemas.microsoft.com/office/drawing/2014/main" id="{C5162D56-AECD-4154-9F85-7B7885B0B48A}"/>
              </a:ext>
            </a:extLst>
          </p:cNvPr>
          <p:cNvSpPr/>
          <p:nvPr/>
        </p:nvSpPr>
        <p:spPr>
          <a:xfrm>
            <a:off x="-21772" y="6270173"/>
            <a:ext cx="12276000" cy="576000"/>
          </a:xfrm>
          <a:prstGeom prst="rect">
            <a:avLst/>
          </a:prstGeom>
          <a:solidFill>
            <a:srgbClr val="96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B2679095-7E7F-22EF-4957-7CF84DD9CD76}"/>
              </a:ext>
            </a:extLst>
          </p:cNvPr>
          <p:cNvPicPr>
            <a:picLocks noChangeAspect="1"/>
          </p:cNvPicPr>
          <p:nvPr/>
        </p:nvPicPr>
        <p:blipFill>
          <a:blip r:embed="rId3"/>
          <a:stretch>
            <a:fillRect/>
          </a:stretch>
        </p:blipFill>
        <p:spPr>
          <a:xfrm>
            <a:off x="10313654" y="5167212"/>
            <a:ext cx="1832641" cy="1009505"/>
          </a:xfrm>
          <a:prstGeom prst="rect">
            <a:avLst/>
          </a:prstGeom>
        </p:spPr>
      </p:pic>
      <p:sp>
        <p:nvSpPr>
          <p:cNvPr id="7" name="Tijdelijke aanduiding voor inhoud 2">
            <a:extLst>
              <a:ext uri="{FF2B5EF4-FFF2-40B4-BE49-F238E27FC236}">
                <a16:creationId xmlns:a16="http://schemas.microsoft.com/office/drawing/2014/main" id="{5B2A7B1D-EF16-7F75-8B54-5233B7C8E03E}"/>
              </a:ext>
            </a:extLst>
          </p:cNvPr>
          <p:cNvSpPr txBox="1">
            <a:spLocks/>
          </p:cNvSpPr>
          <p:nvPr/>
        </p:nvSpPr>
        <p:spPr>
          <a:xfrm>
            <a:off x="641734" y="1622587"/>
            <a:ext cx="11433033" cy="40142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pPr>
            <a:r>
              <a:rPr lang="nl-NL" dirty="0">
                <a:ea typeface="+mn-lt"/>
                <a:cs typeface="+mn-lt"/>
              </a:rPr>
              <a:t>Pro: Kirsten Klomp – </a:t>
            </a:r>
            <a:r>
              <a:rPr lang="nl-NL" dirty="0">
                <a:ea typeface="+mn-lt"/>
                <a:cs typeface="+mn-lt"/>
                <a:hlinkClick r:id="rId4"/>
              </a:rPr>
              <a:t>k.klomp@eyecollege.nl</a:t>
            </a:r>
            <a:endParaRPr lang="nl-NL" dirty="0">
              <a:ea typeface="+mn-lt"/>
              <a:cs typeface="+mn-lt"/>
            </a:endParaRPr>
          </a:p>
          <a:p>
            <a:pPr>
              <a:spcBef>
                <a:spcPct val="20000"/>
              </a:spcBef>
            </a:pPr>
            <a:endParaRPr lang="nl-NL" sz="2800" dirty="0">
              <a:ea typeface="+mn-lt"/>
              <a:cs typeface="+mn-lt"/>
            </a:endParaRPr>
          </a:p>
          <a:p>
            <a:pPr>
              <a:spcBef>
                <a:spcPct val="20000"/>
              </a:spcBef>
            </a:pPr>
            <a:r>
              <a:rPr lang="nl-NL" dirty="0">
                <a:ea typeface="+mn-lt"/>
                <a:cs typeface="+mn-lt"/>
              </a:rPr>
              <a:t>VMBO: Bart van Woudenberg – </a:t>
            </a:r>
            <a:r>
              <a:rPr lang="nl-NL" dirty="0">
                <a:ea typeface="+mn-lt"/>
                <a:cs typeface="+mn-lt"/>
                <a:hlinkClick r:id="rId5"/>
              </a:rPr>
              <a:t>b.vanwoudenberg@eyecollege.nl</a:t>
            </a:r>
            <a:endParaRPr lang="nl-NL" dirty="0">
              <a:ea typeface="+mn-lt"/>
              <a:cs typeface="+mn-lt"/>
            </a:endParaRPr>
          </a:p>
          <a:p>
            <a:pPr>
              <a:spcBef>
                <a:spcPct val="20000"/>
              </a:spcBef>
            </a:pPr>
            <a:endParaRPr lang="nl-NL" sz="2800" dirty="0">
              <a:ea typeface="+mn-lt"/>
              <a:cs typeface="+mn-lt"/>
            </a:endParaRPr>
          </a:p>
          <a:p>
            <a:pPr>
              <a:spcBef>
                <a:spcPct val="20000"/>
              </a:spcBef>
            </a:pPr>
            <a:r>
              <a:rPr lang="nl-NL" dirty="0">
                <a:ea typeface="+mn-lt"/>
                <a:cs typeface="+mn-lt"/>
              </a:rPr>
              <a:t>Algemeen: </a:t>
            </a:r>
            <a:r>
              <a:rPr lang="nl-NL">
                <a:ea typeface="+mn-lt"/>
                <a:cs typeface="+mn-lt"/>
                <a:hlinkClick r:id="rId6"/>
              </a:rPr>
              <a:t>info@eyecollege.nl</a:t>
            </a:r>
            <a:endParaRPr lang="nl-NL">
              <a:ea typeface="+mn-lt"/>
              <a:cs typeface="+mn-lt"/>
            </a:endParaRPr>
          </a:p>
          <a:p>
            <a:pPr>
              <a:spcBef>
                <a:spcPct val="20000"/>
              </a:spcBef>
            </a:pPr>
            <a:endParaRPr lang="en-US" sz="2800" dirty="0">
              <a:ea typeface="+mn-lt"/>
              <a:cs typeface="+mn-lt"/>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p:txBody>
      </p:sp>
      <p:sp>
        <p:nvSpPr>
          <p:cNvPr id="9" name="Tijdelijke aanduiding voor dianummer 5">
            <a:extLst>
              <a:ext uri="{FF2B5EF4-FFF2-40B4-BE49-F238E27FC236}">
                <a16:creationId xmlns:a16="http://schemas.microsoft.com/office/drawing/2014/main" id="{8F969705-3A50-4E86-31F2-5E17BE65E5DD}"/>
              </a:ext>
            </a:extLst>
          </p:cNvPr>
          <p:cNvSpPr txBox="1">
            <a:spLocks/>
          </p:cNvSpPr>
          <p:nvPr/>
        </p:nvSpPr>
        <p:spPr>
          <a:xfrm>
            <a:off x="459224" y="6383729"/>
            <a:ext cx="2400934"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nl-NL" sz="1600" dirty="0">
              <a:solidFill>
                <a:schemeClr val="bg1"/>
              </a:solidFill>
            </a:endParaRPr>
          </a:p>
        </p:txBody>
      </p:sp>
      <p:sp>
        <p:nvSpPr>
          <p:cNvPr id="6" name="Tijdelijke aanduiding voor dianummer 8">
            <a:extLst>
              <a:ext uri="{FF2B5EF4-FFF2-40B4-BE49-F238E27FC236}">
                <a16:creationId xmlns:a16="http://schemas.microsoft.com/office/drawing/2014/main" id="{18A2B1C0-36F8-E5C4-5AEB-0E14E490826B}"/>
              </a:ext>
            </a:extLst>
          </p:cNvPr>
          <p:cNvSpPr>
            <a:spLocks noGrp="1"/>
          </p:cNvSpPr>
          <p:nvPr>
            <p:ph type="sldNum" sz="quarter" idx="12"/>
          </p:nvPr>
        </p:nvSpPr>
        <p:spPr>
          <a:xfrm>
            <a:off x="8969826" y="6410780"/>
            <a:ext cx="2743200" cy="365125"/>
          </a:xfrm>
        </p:spPr>
        <p:txBody>
          <a:bodyPr/>
          <a:lstStyle/>
          <a:p>
            <a:fld id="{9D114C68-B7DF-A04D-A4AC-7CD6F4B7D2E5}" type="slidenum">
              <a:rPr lang="nl-NL" sz="1600" smtClean="0">
                <a:solidFill>
                  <a:schemeClr val="bg1"/>
                </a:solidFill>
              </a:rPr>
              <a:t>22</a:t>
            </a:fld>
            <a:endParaRPr lang="nl-NL" sz="1600" dirty="0">
              <a:solidFill>
                <a:schemeClr val="bg1"/>
              </a:solidFill>
            </a:endParaRPr>
          </a:p>
        </p:txBody>
      </p:sp>
    </p:spTree>
    <p:extLst>
      <p:ext uri="{BB962C8B-B14F-4D97-AF65-F5344CB8AC3E}">
        <p14:creationId xmlns:p14="http://schemas.microsoft.com/office/powerpoint/2010/main" val="991272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2">
            <a:extLst>
              <a:ext uri="{FF2B5EF4-FFF2-40B4-BE49-F238E27FC236}">
                <a16:creationId xmlns:a16="http://schemas.microsoft.com/office/drawing/2014/main" id="{F76C5E2F-450B-4177-BED9-4307B055456F}"/>
              </a:ext>
            </a:extLst>
          </p:cNvPr>
          <p:cNvSpPr txBox="1">
            <a:spLocks/>
          </p:cNvSpPr>
          <p:nvPr/>
        </p:nvSpPr>
        <p:spPr>
          <a:xfrm>
            <a:off x="641735" y="1557271"/>
            <a:ext cx="11433033" cy="4604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nl-NL" sz="3200" dirty="0">
              <a:ea typeface="Calibri"/>
              <a:cs typeface="Calibri"/>
            </a:endParaRPr>
          </a:p>
        </p:txBody>
      </p:sp>
      <p:sp>
        <p:nvSpPr>
          <p:cNvPr id="5" name="Rechthoek 4">
            <a:extLst>
              <a:ext uri="{FF2B5EF4-FFF2-40B4-BE49-F238E27FC236}">
                <a16:creationId xmlns:a16="http://schemas.microsoft.com/office/drawing/2014/main" id="{C5162D56-AECD-4154-9F85-7B7885B0B48A}"/>
              </a:ext>
            </a:extLst>
          </p:cNvPr>
          <p:cNvSpPr/>
          <p:nvPr/>
        </p:nvSpPr>
        <p:spPr>
          <a:xfrm>
            <a:off x="-21772" y="6270173"/>
            <a:ext cx="12276000" cy="576000"/>
          </a:xfrm>
          <a:prstGeom prst="rect">
            <a:avLst/>
          </a:prstGeom>
          <a:solidFill>
            <a:srgbClr val="E50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B2679095-7E7F-22EF-4957-7CF84DD9CD76}"/>
              </a:ext>
            </a:extLst>
          </p:cNvPr>
          <p:cNvPicPr>
            <a:picLocks noChangeAspect="1"/>
          </p:cNvPicPr>
          <p:nvPr/>
        </p:nvPicPr>
        <p:blipFill>
          <a:blip r:embed="rId3"/>
          <a:stretch>
            <a:fillRect/>
          </a:stretch>
        </p:blipFill>
        <p:spPr>
          <a:xfrm>
            <a:off x="10313654" y="5167212"/>
            <a:ext cx="1832641" cy="1009505"/>
          </a:xfrm>
          <a:prstGeom prst="rect">
            <a:avLst/>
          </a:prstGeom>
        </p:spPr>
      </p:pic>
      <p:sp>
        <p:nvSpPr>
          <p:cNvPr id="9" name="Tijdelijke aanduiding voor dianummer 5">
            <a:extLst>
              <a:ext uri="{FF2B5EF4-FFF2-40B4-BE49-F238E27FC236}">
                <a16:creationId xmlns:a16="http://schemas.microsoft.com/office/drawing/2014/main" id="{8F969705-3A50-4E86-31F2-5E17BE65E5DD}"/>
              </a:ext>
            </a:extLst>
          </p:cNvPr>
          <p:cNvSpPr txBox="1">
            <a:spLocks/>
          </p:cNvSpPr>
          <p:nvPr/>
        </p:nvSpPr>
        <p:spPr>
          <a:xfrm>
            <a:off x="459224" y="6383729"/>
            <a:ext cx="2400934"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nl-NL" sz="1600" dirty="0">
              <a:solidFill>
                <a:schemeClr val="bg1"/>
              </a:solidFill>
            </a:endParaRPr>
          </a:p>
        </p:txBody>
      </p:sp>
      <p:sp>
        <p:nvSpPr>
          <p:cNvPr id="6" name="Tijdelijke aanduiding voor dianummer 8">
            <a:extLst>
              <a:ext uri="{FF2B5EF4-FFF2-40B4-BE49-F238E27FC236}">
                <a16:creationId xmlns:a16="http://schemas.microsoft.com/office/drawing/2014/main" id="{18A2B1C0-36F8-E5C4-5AEB-0E14E490826B}"/>
              </a:ext>
            </a:extLst>
          </p:cNvPr>
          <p:cNvSpPr>
            <a:spLocks noGrp="1"/>
          </p:cNvSpPr>
          <p:nvPr>
            <p:ph type="sldNum" sz="quarter" idx="12"/>
          </p:nvPr>
        </p:nvSpPr>
        <p:spPr>
          <a:xfrm>
            <a:off x="8969826" y="6410780"/>
            <a:ext cx="2743200" cy="365125"/>
          </a:xfrm>
        </p:spPr>
        <p:txBody>
          <a:bodyPr/>
          <a:lstStyle/>
          <a:p>
            <a:fld id="{9D114C68-B7DF-A04D-A4AC-7CD6F4B7D2E5}" type="slidenum">
              <a:rPr lang="nl-NL" sz="1600" smtClean="0">
                <a:solidFill>
                  <a:schemeClr val="bg1"/>
                </a:solidFill>
              </a:rPr>
              <a:t>23</a:t>
            </a:fld>
            <a:endParaRPr lang="nl-NL" sz="1600" dirty="0">
              <a:solidFill>
                <a:schemeClr val="bg1"/>
              </a:solidFill>
            </a:endParaRPr>
          </a:p>
        </p:txBody>
      </p:sp>
      <p:pic>
        <p:nvPicPr>
          <p:cNvPr id="13" name="Afbeelding 12">
            <a:extLst>
              <a:ext uri="{FF2B5EF4-FFF2-40B4-BE49-F238E27FC236}">
                <a16:creationId xmlns:a16="http://schemas.microsoft.com/office/drawing/2014/main" id="{CF44B28B-B7B2-F4AE-51A7-21EA90F131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207" y="884652"/>
            <a:ext cx="10664041" cy="4103232"/>
          </a:xfrm>
          <a:prstGeom prst="rect">
            <a:avLst/>
          </a:prstGeom>
        </p:spPr>
      </p:pic>
    </p:spTree>
    <p:extLst>
      <p:ext uri="{BB962C8B-B14F-4D97-AF65-F5344CB8AC3E}">
        <p14:creationId xmlns:p14="http://schemas.microsoft.com/office/powerpoint/2010/main" val="42864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2">
            <a:extLst>
              <a:ext uri="{FF2B5EF4-FFF2-40B4-BE49-F238E27FC236}">
                <a16:creationId xmlns:a16="http://schemas.microsoft.com/office/drawing/2014/main" id="{F76C5E2F-450B-4177-BED9-4307B055456F}"/>
              </a:ext>
            </a:extLst>
          </p:cNvPr>
          <p:cNvSpPr txBox="1">
            <a:spLocks/>
          </p:cNvSpPr>
          <p:nvPr/>
        </p:nvSpPr>
        <p:spPr>
          <a:xfrm>
            <a:off x="641735" y="1557271"/>
            <a:ext cx="11433033" cy="4604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nl-NL" sz="3200" dirty="0">
              <a:ea typeface="Calibri"/>
              <a:cs typeface="Calibri"/>
            </a:endParaRPr>
          </a:p>
        </p:txBody>
      </p:sp>
      <p:sp>
        <p:nvSpPr>
          <p:cNvPr id="5" name="Rechthoek 4">
            <a:extLst>
              <a:ext uri="{FF2B5EF4-FFF2-40B4-BE49-F238E27FC236}">
                <a16:creationId xmlns:a16="http://schemas.microsoft.com/office/drawing/2014/main" id="{C5162D56-AECD-4154-9F85-7B7885B0B48A}"/>
              </a:ext>
            </a:extLst>
          </p:cNvPr>
          <p:cNvSpPr/>
          <p:nvPr/>
        </p:nvSpPr>
        <p:spPr>
          <a:xfrm>
            <a:off x="-21772" y="6270173"/>
            <a:ext cx="12276000" cy="576000"/>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B2679095-7E7F-22EF-4957-7CF84DD9CD76}"/>
              </a:ext>
            </a:extLst>
          </p:cNvPr>
          <p:cNvPicPr>
            <a:picLocks noChangeAspect="1"/>
          </p:cNvPicPr>
          <p:nvPr/>
        </p:nvPicPr>
        <p:blipFill>
          <a:blip r:embed="rId3"/>
          <a:stretch>
            <a:fillRect/>
          </a:stretch>
        </p:blipFill>
        <p:spPr>
          <a:xfrm>
            <a:off x="10313654" y="5167212"/>
            <a:ext cx="1832641" cy="1009505"/>
          </a:xfrm>
          <a:prstGeom prst="rect">
            <a:avLst/>
          </a:prstGeom>
        </p:spPr>
      </p:pic>
      <p:sp>
        <p:nvSpPr>
          <p:cNvPr id="7" name="Tijdelijke aanduiding voor inhoud 2">
            <a:extLst>
              <a:ext uri="{FF2B5EF4-FFF2-40B4-BE49-F238E27FC236}">
                <a16:creationId xmlns:a16="http://schemas.microsoft.com/office/drawing/2014/main" id="{5B2A7B1D-EF16-7F75-8B54-5233B7C8E03E}"/>
              </a:ext>
            </a:extLst>
          </p:cNvPr>
          <p:cNvSpPr txBox="1">
            <a:spLocks/>
          </p:cNvSpPr>
          <p:nvPr/>
        </p:nvSpPr>
        <p:spPr>
          <a:xfrm>
            <a:off x="641734" y="1622587"/>
            <a:ext cx="11433033" cy="40142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1200"/>
              </a:spcAft>
              <a:tabLst>
                <a:tab pos="5116513" algn="l"/>
              </a:tabLst>
            </a:pPr>
            <a:endParaRPr lang="nl-NL" dirty="0">
              <a:ea typeface="Calibri" panose="020F0502020204030204"/>
              <a:cs typeface="Calibri" panose="020F0502020204030204"/>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a:p>
            <a:pPr marL="0" indent="0">
              <a:lnSpc>
                <a:spcPct val="110000"/>
              </a:lnSpc>
              <a:spcAft>
                <a:spcPts val="1200"/>
              </a:spcAft>
              <a:buNone/>
              <a:tabLst>
                <a:tab pos="5116513" algn="l"/>
              </a:tabLst>
            </a:pPr>
            <a:r>
              <a:rPr lang="nl-NL" i="1" dirty="0">
                <a:solidFill>
                  <a:schemeClr val="bg1">
                    <a:lumMod val="50000"/>
                  </a:schemeClr>
                </a:solidFill>
                <a:ea typeface="Calibri" panose="020F0502020204030204"/>
                <a:cs typeface="Calibri" panose="020F0502020204030204"/>
              </a:rPr>
              <a:t>	</a:t>
            </a: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p:txBody>
      </p:sp>
      <p:sp>
        <p:nvSpPr>
          <p:cNvPr id="9" name="Tijdelijke aanduiding voor dianummer 5">
            <a:extLst>
              <a:ext uri="{FF2B5EF4-FFF2-40B4-BE49-F238E27FC236}">
                <a16:creationId xmlns:a16="http://schemas.microsoft.com/office/drawing/2014/main" id="{8F969705-3A50-4E86-31F2-5E17BE65E5DD}"/>
              </a:ext>
            </a:extLst>
          </p:cNvPr>
          <p:cNvSpPr txBox="1">
            <a:spLocks/>
          </p:cNvSpPr>
          <p:nvPr/>
        </p:nvSpPr>
        <p:spPr>
          <a:xfrm>
            <a:off x="459224" y="6383729"/>
            <a:ext cx="2400934"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nl-NL" sz="1600" dirty="0">
              <a:solidFill>
                <a:schemeClr val="bg1"/>
              </a:solidFill>
            </a:endParaRPr>
          </a:p>
        </p:txBody>
      </p:sp>
      <p:sp>
        <p:nvSpPr>
          <p:cNvPr id="6" name="Tijdelijke aanduiding voor dianummer 8">
            <a:extLst>
              <a:ext uri="{FF2B5EF4-FFF2-40B4-BE49-F238E27FC236}">
                <a16:creationId xmlns:a16="http://schemas.microsoft.com/office/drawing/2014/main" id="{18A2B1C0-36F8-E5C4-5AEB-0E14E490826B}"/>
              </a:ext>
            </a:extLst>
          </p:cNvPr>
          <p:cNvSpPr>
            <a:spLocks noGrp="1"/>
          </p:cNvSpPr>
          <p:nvPr>
            <p:ph type="sldNum" sz="quarter" idx="12"/>
          </p:nvPr>
        </p:nvSpPr>
        <p:spPr>
          <a:xfrm>
            <a:off x="8969826" y="6410780"/>
            <a:ext cx="2743200" cy="365125"/>
          </a:xfrm>
        </p:spPr>
        <p:txBody>
          <a:bodyPr/>
          <a:lstStyle/>
          <a:p>
            <a:fld id="{9D114C68-B7DF-A04D-A4AC-7CD6F4B7D2E5}" type="slidenum">
              <a:rPr lang="nl-NL" sz="1600" smtClean="0">
                <a:solidFill>
                  <a:schemeClr val="bg1"/>
                </a:solidFill>
              </a:rPr>
              <a:t>3</a:t>
            </a:fld>
            <a:endParaRPr lang="nl-NL" sz="1600" dirty="0">
              <a:solidFill>
                <a:schemeClr val="bg1"/>
              </a:solidFill>
            </a:endParaRPr>
          </a:p>
        </p:txBody>
      </p:sp>
      <p:sp>
        <p:nvSpPr>
          <p:cNvPr id="10" name="Titel 9">
            <a:extLst>
              <a:ext uri="{FF2B5EF4-FFF2-40B4-BE49-F238E27FC236}">
                <a16:creationId xmlns:a16="http://schemas.microsoft.com/office/drawing/2014/main" id="{4C1E5779-E632-32FE-02D3-B1BB89CAF61F}"/>
              </a:ext>
            </a:extLst>
          </p:cNvPr>
          <p:cNvSpPr>
            <a:spLocks noGrp="1"/>
          </p:cNvSpPr>
          <p:nvPr>
            <p:ph type="title"/>
          </p:nvPr>
        </p:nvSpPr>
        <p:spPr/>
        <p:txBody>
          <a:bodyPr/>
          <a:lstStyle/>
          <a:p>
            <a:endParaRPr lang="nl-NL" dirty="0"/>
          </a:p>
        </p:txBody>
      </p:sp>
      <p:pic>
        <p:nvPicPr>
          <p:cNvPr id="4" name="Afbeelding 3" descr="Afbeelding met buitenshuis, gebouw, hemel, raam&#10;&#10;Automatisch gegenereerde beschrijving">
            <a:extLst>
              <a:ext uri="{FF2B5EF4-FFF2-40B4-BE49-F238E27FC236}">
                <a16:creationId xmlns:a16="http://schemas.microsoft.com/office/drawing/2014/main" id="{FA259BC3-80DE-890F-9A25-EED416BA694C}"/>
              </a:ext>
            </a:extLst>
          </p:cNvPr>
          <p:cNvPicPr>
            <a:picLocks noChangeAspect="1"/>
          </p:cNvPicPr>
          <p:nvPr/>
        </p:nvPicPr>
        <p:blipFill>
          <a:blip r:embed="rId4"/>
          <a:stretch>
            <a:fillRect/>
          </a:stretch>
        </p:blipFill>
        <p:spPr>
          <a:xfrm>
            <a:off x="570207" y="365125"/>
            <a:ext cx="9592686" cy="5394618"/>
          </a:xfrm>
          <a:prstGeom prst="rect">
            <a:avLst/>
          </a:prstGeom>
        </p:spPr>
      </p:pic>
    </p:spTree>
    <p:extLst>
      <p:ext uri="{BB962C8B-B14F-4D97-AF65-F5344CB8AC3E}">
        <p14:creationId xmlns:p14="http://schemas.microsoft.com/office/powerpoint/2010/main" val="8728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AF8C2-B8DB-47EF-B5D2-8CB0A1BA44F2}"/>
              </a:ext>
            </a:extLst>
          </p:cNvPr>
          <p:cNvSpPr>
            <a:spLocks noGrp="1"/>
          </p:cNvSpPr>
          <p:nvPr>
            <p:ph type="title"/>
          </p:nvPr>
        </p:nvSpPr>
        <p:spPr>
          <a:xfrm>
            <a:off x="459224" y="213341"/>
            <a:ext cx="10770751" cy="1409246"/>
          </a:xfrm>
        </p:spPr>
        <p:txBody>
          <a:bodyPr>
            <a:normAutofit/>
          </a:bodyPr>
          <a:lstStyle/>
          <a:p>
            <a:pPr algn="ctr"/>
            <a:r>
              <a:rPr lang="nl-NL" sz="4000" dirty="0">
                <a:effectLst>
                  <a:outerShdw blurRad="38100" dist="38100" dir="2700000" algn="tl">
                    <a:srgbClr val="000000">
                      <a:alpha val="43137"/>
                    </a:srgbClr>
                  </a:outerShdw>
                </a:effectLst>
              </a:rPr>
              <a:t>1. Wat zijn de interesses en talenten van uw kind?</a:t>
            </a:r>
          </a:p>
        </p:txBody>
      </p:sp>
      <p:sp>
        <p:nvSpPr>
          <p:cNvPr id="8" name="Tijdelijke aanduiding voor inhoud 2">
            <a:extLst>
              <a:ext uri="{FF2B5EF4-FFF2-40B4-BE49-F238E27FC236}">
                <a16:creationId xmlns:a16="http://schemas.microsoft.com/office/drawing/2014/main" id="{F76C5E2F-450B-4177-BED9-4307B055456F}"/>
              </a:ext>
            </a:extLst>
          </p:cNvPr>
          <p:cNvSpPr txBox="1">
            <a:spLocks/>
          </p:cNvSpPr>
          <p:nvPr/>
        </p:nvSpPr>
        <p:spPr>
          <a:xfrm>
            <a:off x="641735" y="1557271"/>
            <a:ext cx="11433033" cy="4604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nl-NL" sz="3200" dirty="0">
              <a:ea typeface="Calibri"/>
              <a:cs typeface="Calibri"/>
            </a:endParaRPr>
          </a:p>
        </p:txBody>
      </p:sp>
      <p:sp>
        <p:nvSpPr>
          <p:cNvPr id="5" name="Rechthoek 4">
            <a:extLst>
              <a:ext uri="{FF2B5EF4-FFF2-40B4-BE49-F238E27FC236}">
                <a16:creationId xmlns:a16="http://schemas.microsoft.com/office/drawing/2014/main" id="{C5162D56-AECD-4154-9F85-7B7885B0B48A}"/>
              </a:ext>
            </a:extLst>
          </p:cNvPr>
          <p:cNvSpPr/>
          <p:nvPr/>
        </p:nvSpPr>
        <p:spPr>
          <a:xfrm>
            <a:off x="-21772" y="6270173"/>
            <a:ext cx="12276000" cy="576000"/>
          </a:xfrm>
          <a:prstGeom prst="rect">
            <a:avLst/>
          </a:prstGeom>
          <a:solidFill>
            <a:srgbClr val="96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B2679095-7E7F-22EF-4957-7CF84DD9CD76}"/>
              </a:ext>
            </a:extLst>
          </p:cNvPr>
          <p:cNvPicPr>
            <a:picLocks noChangeAspect="1"/>
          </p:cNvPicPr>
          <p:nvPr/>
        </p:nvPicPr>
        <p:blipFill>
          <a:blip r:embed="rId3"/>
          <a:stretch>
            <a:fillRect/>
          </a:stretch>
        </p:blipFill>
        <p:spPr>
          <a:xfrm>
            <a:off x="10313654" y="5167212"/>
            <a:ext cx="1832641" cy="1009505"/>
          </a:xfrm>
          <a:prstGeom prst="rect">
            <a:avLst/>
          </a:prstGeom>
        </p:spPr>
      </p:pic>
      <p:sp>
        <p:nvSpPr>
          <p:cNvPr id="7" name="Tijdelijke aanduiding voor inhoud 2">
            <a:extLst>
              <a:ext uri="{FF2B5EF4-FFF2-40B4-BE49-F238E27FC236}">
                <a16:creationId xmlns:a16="http://schemas.microsoft.com/office/drawing/2014/main" id="{5B2A7B1D-EF16-7F75-8B54-5233B7C8E03E}"/>
              </a:ext>
            </a:extLst>
          </p:cNvPr>
          <p:cNvSpPr txBox="1">
            <a:spLocks/>
          </p:cNvSpPr>
          <p:nvPr/>
        </p:nvSpPr>
        <p:spPr>
          <a:xfrm>
            <a:off x="641734" y="1622587"/>
            <a:ext cx="11433033" cy="40142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Aft>
                <a:spcPts val="1200"/>
              </a:spcAft>
              <a:tabLst>
                <a:tab pos="5116513" algn="l"/>
              </a:tabLst>
            </a:pPr>
            <a:r>
              <a:rPr lang="nl-NL" dirty="0">
                <a:ea typeface="Calibri" panose="020F0502020204030204"/>
                <a:cs typeface="Calibri" panose="020F0502020204030204"/>
              </a:rPr>
              <a:t>Ieder mens heeft ergens talent voor, dus jij ook. Zoek een middelbare school die daarbij aansluit of een middelbare school die je kan helpen naar het zoeken van jouw talent.</a:t>
            </a:r>
          </a:p>
          <a:p>
            <a:pPr>
              <a:lnSpc>
                <a:spcPct val="110000"/>
              </a:lnSpc>
              <a:spcAft>
                <a:spcPts val="1200"/>
              </a:spcAft>
              <a:tabLst>
                <a:tab pos="5116513" algn="l"/>
              </a:tabLst>
            </a:pPr>
            <a:r>
              <a:rPr lang="nl-NL" dirty="0">
                <a:ea typeface="+mn-lt"/>
                <a:cs typeface="+mn-lt"/>
              </a:rPr>
              <a:t>Elke middelbare school heeft zijn eigen identiteit.</a:t>
            </a:r>
            <a:endParaRPr lang="nl-NL" dirty="0"/>
          </a:p>
          <a:p>
            <a:pPr>
              <a:lnSpc>
                <a:spcPct val="110000"/>
              </a:lnSpc>
              <a:spcAft>
                <a:spcPts val="1200"/>
              </a:spcAft>
              <a:tabLst>
                <a:tab pos="5116513" algn="l"/>
              </a:tabLst>
            </a:pPr>
            <a:endParaRPr lang="nl-NL" dirty="0">
              <a:ea typeface="Calibri" panose="020F0502020204030204"/>
              <a:cs typeface="Calibri" panose="020F0502020204030204"/>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a:p>
            <a:pPr marL="0" indent="0">
              <a:lnSpc>
                <a:spcPct val="110000"/>
              </a:lnSpc>
              <a:spcAft>
                <a:spcPts val="1200"/>
              </a:spcAft>
              <a:buNone/>
              <a:tabLst>
                <a:tab pos="5116513" algn="l"/>
              </a:tabLst>
            </a:pPr>
            <a:r>
              <a:rPr lang="nl-NL" i="1" dirty="0">
                <a:solidFill>
                  <a:schemeClr val="bg1">
                    <a:lumMod val="50000"/>
                  </a:schemeClr>
                </a:solidFill>
                <a:ea typeface="Calibri" panose="020F0502020204030204"/>
                <a:cs typeface="Calibri" panose="020F0502020204030204"/>
              </a:rPr>
              <a:t>	</a:t>
            </a: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p:txBody>
      </p:sp>
      <p:sp>
        <p:nvSpPr>
          <p:cNvPr id="9" name="Tijdelijke aanduiding voor dianummer 5">
            <a:extLst>
              <a:ext uri="{FF2B5EF4-FFF2-40B4-BE49-F238E27FC236}">
                <a16:creationId xmlns:a16="http://schemas.microsoft.com/office/drawing/2014/main" id="{8F969705-3A50-4E86-31F2-5E17BE65E5DD}"/>
              </a:ext>
            </a:extLst>
          </p:cNvPr>
          <p:cNvSpPr txBox="1">
            <a:spLocks/>
          </p:cNvSpPr>
          <p:nvPr/>
        </p:nvSpPr>
        <p:spPr>
          <a:xfrm>
            <a:off x="459224" y="6383729"/>
            <a:ext cx="2400934"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nl-NL" sz="1600" dirty="0">
              <a:solidFill>
                <a:schemeClr val="bg1"/>
              </a:solidFill>
            </a:endParaRPr>
          </a:p>
        </p:txBody>
      </p:sp>
      <p:sp>
        <p:nvSpPr>
          <p:cNvPr id="6" name="Tijdelijke aanduiding voor dianummer 8">
            <a:extLst>
              <a:ext uri="{FF2B5EF4-FFF2-40B4-BE49-F238E27FC236}">
                <a16:creationId xmlns:a16="http://schemas.microsoft.com/office/drawing/2014/main" id="{18A2B1C0-36F8-E5C4-5AEB-0E14E490826B}"/>
              </a:ext>
            </a:extLst>
          </p:cNvPr>
          <p:cNvSpPr>
            <a:spLocks noGrp="1"/>
          </p:cNvSpPr>
          <p:nvPr>
            <p:ph type="sldNum" sz="quarter" idx="12"/>
          </p:nvPr>
        </p:nvSpPr>
        <p:spPr>
          <a:xfrm>
            <a:off x="8969826" y="6410780"/>
            <a:ext cx="2743200" cy="365125"/>
          </a:xfrm>
        </p:spPr>
        <p:txBody>
          <a:bodyPr/>
          <a:lstStyle/>
          <a:p>
            <a:fld id="{9D114C68-B7DF-A04D-A4AC-7CD6F4B7D2E5}" type="slidenum">
              <a:rPr lang="nl-NL" sz="1600" smtClean="0">
                <a:solidFill>
                  <a:schemeClr val="bg1"/>
                </a:solidFill>
              </a:rPr>
              <a:t>4</a:t>
            </a:fld>
            <a:endParaRPr lang="nl-NL" sz="1600" dirty="0">
              <a:solidFill>
                <a:schemeClr val="bg1"/>
              </a:solidFill>
            </a:endParaRPr>
          </a:p>
        </p:txBody>
      </p:sp>
    </p:spTree>
    <p:extLst>
      <p:ext uri="{BB962C8B-B14F-4D97-AF65-F5344CB8AC3E}">
        <p14:creationId xmlns:p14="http://schemas.microsoft.com/office/powerpoint/2010/main" val="50384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AF8C2-B8DB-47EF-B5D2-8CB0A1BA44F2}"/>
              </a:ext>
            </a:extLst>
          </p:cNvPr>
          <p:cNvSpPr>
            <a:spLocks noGrp="1"/>
          </p:cNvSpPr>
          <p:nvPr>
            <p:ph type="title"/>
          </p:nvPr>
        </p:nvSpPr>
        <p:spPr>
          <a:xfrm>
            <a:off x="459224" y="213341"/>
            <a:ext cx="10770751" cy="1409246"/>
          </a:xfrm>
        </p:spPr>
        <p:txBody>
          <a:bodyPr>
            <a:normAutofit/>
          </a:bodyPr>
          <a:lstStyle/>
          <a:p>
            <a:pPr algn="ctr"/>
            <a:r>
              <a:rPr lang="nl-NL" sz="4000" dirty="0">
                <a:effectLst>
                  <a:outerShdw blurRad="38100" dist="38100" dir="2700000" algn="tl">
                    <a:srgbClr val="000000">
                      <a:alpha val="43137"/>
                    </a:srgbClr>
                  </a:outerShdw>
                </a:effectLst>
                <a:ea typeface="+mn-lt"/>
                <a:cs typeface="+mn-lt"/>
              </a:rPr>
              <a:t>2. </a:t>
            </a:r>
            <a:r>
              <a:rPr lang="nl-NL" sz="4000" dirty="0">
                <a:solidFill>
                  <a:schemeClr val="tx1"/>
                </a:solidFill>
                <a:effectLst>
                  <a:outerShdw blurRad="38100" dist="38100" dir="2700000" algn="tl">
                    <a:srgbClr val="000000">
                      <a:alpha val="43137"/>
                    </a:srgbClr>
                  </a:outerShdw>
                </a:effectLst>
                <a:ea typeface="+mn-lt"/>
                <a:cs typeface="+mn-lt"/>
              </a:rPr>
              <a:t>Welk schooltype sluit het beste aan bij uw kind?</a:t>
            </a:r>
            <a:endParaRPr lang="nl-NL" sz="4000" dirty="0">
              <a:effectLst>
                <a:outerShdw blurRad="38100" dist="38100" dir="2700000" algn="tl">
                  <a:srgbClr val="000000">
                    <a:alpha val="43137"/>
                  </a:srgbClr>
                </a:outerShdw>
              </a:effectLst>
            </a:endParaRPr>
          </a:p>
        </p:txBody>
      </p:sp>
      <p:sp>
        <p:nvSpPr>
          <p:cNvPr id="8" name="Tijdelijke aanduiding voor inhoud 2">
            <a:extLst>
              <a:ext uri="{FF2B5EF4-FFF2-40B4-BE49-F238E27FC236}">
                <a16:creationId xmlns:a16="http://schemas.microsoft.com/office/drawing/2014/main" id="{F76C5E2F-450B-4177-BED9-4307B055456F}"/>
              </a:ext>
            </a:extLst>
          </p:cNvPr>
          <p:cNvSpPr txBox="1">
            <a:spLocks/>
          </p:cNvSpPr>
          <p:nvPr/>
        </p:nvSpPr>
        <p:spPr>
          <a:xfrm>
            <a:off x="641735" y="1557271"/>
            <a:ext cx="11433033" cy="4604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nl-NL" sz="3200" dirty="0">
              <a:ea typeface="Calibri"/>
              <a:cs typeface="Calibri"/>
            </a:endParaRPr>
          </a:p>
        </p:txBody>
      </p:sp>
      <p:sp>
        <p:nvSpPr>
          <p:cNvPr id="5" name="Rechthoek 4">
            <a:extLst>
              <a:ext uri="{FF2B5EF4-FFF2-40B4-BE49-F238E27FC236}">
                <a16:creationId xmlns:a16="http://schemas.microsoft.com/office/drawing/2014/main" id="{C5162D56-AECD-4154-9F85-7B7885B0B48A}"/>
              </a:ext>
            </a:extLst>
          </p:cNvPr>
          <p:cNvSpPr/>
          <p:nvPr/>
        </p:nvSpPr>
        <p:spPr>
          <a:xfrm>
            <a:off x="-21772" y="6270173"/>
            <a:ext cx="12276000" cy="576000"/>
          </a:xfrm>
          <a:prstGeom prst="rect">
            <a:avLst/>
          </a:prstGeom>
          <a:solidFill>
            <a:srgbClr val="E50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B2679095-7E7F-22EF-4957-7CF84DD9CD76}"/>
              </a:ext>
            </a:extLst>
          </p:cNvPr>
          <p:cNvPicPr>
            <a:picLocks noChangeAspect="1"/>
          </p:cNvPicPr>
          <p:nvPr/>
        </p:nvPicPr>
        <p:blipFill>
          <a:blip r:embed="rId3"/>
          <a:stretch>
            <a:fillRect/>
          </a:stretch>
        </p:blipFill>
        <p:spPr>
          <a:xfrm>
            <a:off x="10313654" y="5167212"/>
            <a:ext cx="1832641" cy="1009505"/>
          </a:xfrm>
          <a:prstGeom prst="rect">
            <a:avLst/>
          </a:prstGeom>
        </p:spPr>
      </p:pic>
      <p:sp>
        <p:nvSpPr>
          <p:cNvPr id="7" name="Tijdelijke aanduiding voor inhoud 2">
            <a:extLst>
              <a:ext uri="{FF2B5EF4-FFF2-40B4-BE49-F238E27FC236}">
                <a16:creationId xmlns:a16="http://schemas.microsoft.com/office/drawing/2014/main" id="{5B2A7B1D-EF16-7F75-8B54-5233B7C8E03E}"/>
              </a:ext>
            </a:extLst>
          </p:cNvPr>
          <p:cNvSpPr txBox="1">
            <a:spLocks/>
          </p:cNvSpPr>
          <p:nvPr/>
        </p:nvSpPr>
        <p:spPr>
          <a:xfrm>
            <a:off x="641734" y="1622587"/>
            <a:ext cx="11433033" cy="40142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pPr>
            <a:r>
              <a:rPr lang="nl-NL" sz="2800" dirty="0">
                <a:ea typeface="+mn-lt"/>
                <a:cs typeface="+mn-lt"/>
              </a:rPr>
              <a:t>Het schooladvies van de basisschool helpt om het schooltype te kiezen dat bij uw kind past. Dit is belangrijk! </a:t>
            </a:r>
            <a:br>
              <a:rPr lang="nl-NL" sz="2800" dirty="0">
                <a:ea typeface="+mn-lt"/>
                <a:cs typeface="+mn-lt"/>
              </a:rPr>
            </a:br>
            <a:r>
              <a:rPr lang="nl-NL" sz="2800" dirty="0">
                <a:ea typeface="+mn-lt"/>
                <a:cs typeface="+mn-lt"/>
              </a:rPr>
              <a:t>De kans op succes is groter als er voor het juiste schooltype gekozen wordt.</a:t>
            </a:r>
          </a:p>
          <a:p>
            <a:pPr>
              <a:spcBef>
                <a:spcPct val="20000"/>
              </a:spcBef>
            </a:pPr>
            <a:endParaRPr lang="en-US" sz="2800" dirty="0">
              <a:ea typeface="+mn-lt"/>
              <a:cs typeface="+mn-lt"/>
            </a:endParaRPr>
          </a:p>
          <a:p>
            <a:pPr>
              <a:lnSpc>
                <a:spcPct val="110000"/>
              </a:lnSpc>
              <a:spcAft>
                <a:spcPts val="1200"/>
              </a:spcAft>
              <a:tabLst>
                <a:tab pos="5116513" algn="l"/>
              </a:tabLst>
            </a:pPr>
            <a:endParaRPr lang="nl-NL" dirty="0">
              <a:ea typeface="Calibri" panose="020F0502020204030204"/>
              <a:cs typeface="Calibri" panose="020F0502020204030204"/>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a:p>
            <a:pPr marL="0" indent="0">
              <a:lnSpc>
                <a:spcPct val="110000"/>
              </a:lnSpc>
              <a:spcAft>
                <a:spcPts val="1200"/>
              </a:spcAft>
              <a:buNone/>
              <a:tabLst>
                <a:tab pos="5116513" algn="l"/>
              </a:tabLst>
            </a:pPr>
            <a:r>
              <a:rPr lang="nl-NL" i="1" dirty="0">
                <a:solidFill>
                  <a:schemeClr val="bg1">
                    <a:lumMod val="50000"/>
                  </a:schemeClr>
                </a:solidFill>
                <a:ea typeface="Calibri" panose="020F0502020204030204"/>
                <a:cs typeface="Calibri" panose="020F0502020204030204"/>
              </a:rPr>
              <a:t>	</a:t>
            </a: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p:txBody>
      </p:sp>
      <p:sp>
        <p:nvSpPr>
          <p:cNvPr id="9" name="Tijdelijke aanduiding voor dianummer 5">
            <a:extLst>
              <a:ext uri="{FF2B5EF4-FFF2-40B4-BE49-F238E27FC236}">
                <a16:creationId xmlns:a16="http://schemas.microsoft.com/office/drawing/2014/main" id="{8F969705-3A50-4E86-31F2-5E17BE65E5DD}"/>
              </a:ext>
            </a:extLst>
          </p:cNvPr>
          <p:cNvSpPr txBox="1">
            <a:spLocks/>
          </p:cNvSpPr>
          <p:nvPr/>
        </p:nvSpPr>
        <p:spPr>
          <a:xfrm>
            <a:off x="459224" y="6383729"/>
            <a:ext cx="2400934"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nl-NL" sz="1600" dirty="0">
              <a:solidFill>
                <a:schemeClr val="bg1"/>
              </a:solidFill>
            </a:endParaRPr>
          </a:p>
        </p:txBody>
      </p:sp>
      <p:sp>
        <p:nvSpPr>
          <p:cNvPr id="6" name="Tijdelijke aanduiding voor dianummer 8">
            <a:extLst>
              <a:ext uri="{FF2B5EF4-FFF2-40B4-BE49-F238E27FC236}">
                <a16:creationId xmlns:a16="http://schemas.microsoft.com/office/drawing/2014/main" id="{18A2B1C0-36F8-E5C4-5AEB-0E14E490826B}"/>
              </a:ext>
            </a:extLst>
          </p:cNvPr>
          <p:cNvSpPr>
            <a:spLocks noGrp="1"/>
          </p:cNvSpPr>
          <p:nvPr>
            <p:ph type="sldNum" sz="quarter" idx="12"/>
          </p:nvPr>
        </p:nvSpPr>
        <p:spPr>
          <a:xfrm>
            <a:off x="8969826" y="6410780"/>
            <a:ext cx="2743200" cy="365125"/>
          </a:xfrm>
        </p:spPr>
        <p:txBody>
          <a:bodyPr/>
          <a:lstStyle/>
          <a:p>
            <a:fld id="{9D114C68-B7DF-A04D-A4AC-7CD6F4B7D2E5}" type="slidenum">
              <a:rPr lang="nl-NL" sz="1600" smtClean="0">
                <a:solidFill>
                  <a:schemeClr val="bg1"/>
                </a:solidFill>
              </a:rPr>
              <a:t>5</a:t>
            </a:fld>
            <a:endParaRPr lang="nl-NL" sz="1600" dirty="0">
              <a:solidFill>
                <a:schemeClr val="bg1"/>
              </a:solidFill>
            </a:endParaRPr>
          </a:p>
        </p:txBody>
      </p:sp>
    </p:spTree>
    <p:extLst>
      <p:ext uri="{BB962C8B-B14F-4D97-AF65-F5344CB8AC3E}">
        <p14:creationId xmlns:p14="http://schemas.microsoft.com/office/powerpoint/2010/main" val="2931821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AF8C2-B8DB-47EF-B5D2-8CB0A1BA44F2}"/>
              </a:ext>
            </a:extLst>
          </p:cNvPr>
          <p:cNvSpPr>
            <a:spLocks noGrp="1"/>
          </p:cNvSpPr>
          <p:nvPr>
            <p:ph type="title"/>
          </p:nvPr>
        </p:nvSpPr>
        <p:spPr>
          <a:xfrm>
            <a:off x="459224" y="213341"/>
            <a:ext cx="10770751" cy="1409246"/>
          </a:xfrm>
        </p:spPr>
        <p:txBody>
          <a:bodyPr>
            <a:normAutofit/>
          </a:bodyPr>
          <a:lstStyle/>
          <a:p>
            <a:pPr algn="ctr"/>
            <a:r>
              <a:rPr lang="nl-NL" sz="4000" dirty="0">
                <a:effectLst>
                  <a:outerShdw blurRad="38100" dist="38100" dir="2700000" algn="tl">
                    <a:srgbClr val="000000">
                      <a:alpha val="43137"/>
                    </a:srgbClr>
                  </a:outerShdw>
                </a:effectLst>
                <a:ea typeface="+mn-lt"/>
                <a:cs typeface="+mn-lt"/>
              </a:rPr>
              <a:t>Advies van de basisschool</a:t>
            </a:r>
            <a:endParaRPr lang="nl-NL" sz="4000" dirty="0">
              <a:effectLst>
                <a:outerShdw blurRad="38100" dist="38100" dir="2700000" algn="tl">
                  <a:srgbClr val="000000">
                    <a:alpha val="43137"/>
                  </a:srgbClr>
                </a:outerShdw>
              </a:effectLst>
            </a:endParaRPr>
          </a:p>
        </p:txBody>
      </p:sp>
      <p:sp>
        <p:nvSpPr>
          <p:cNvPr id="8" name="Tijdelijke aanduiding voor inhoud 2">
            <a:extLst>
              <a:ext uri="{FF2B5EF4-FFF2-40B4-BE49-F238E27FC236}">
                <a16:creationId xmlns:a16="http://schemas.microsoft.com/office/drawing/2014/main" id="{F76C5E2F-450B-4177-BED9-4307B055456F}"/>
              </a:ext>
            </a:extLst>
          </p:cNvPr>
          <p:cNvSpPr txBox="1">
            <a:spLocks/>
          </p:cNvSpPr>
          <p:nvPr/>
        </p:nvSpPr>
        <p:spPr>
          <a:xfrm>
            <a:off x="641735" y="1557271"/>
            <a:ext cx="11433033" cy="4604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nl-NL" sz="3200" dirty="0">
              <a:ea typeface="Calibri"/>
              <a:cs typeface="Calibri"/>
            </a:endParaRPr>
          </a:p>
        </p:txBody>
      </p:sp>
      <p:sp>
        <p:nvSpPr>
          <p:cNvPr id="5" name="Rechthoek 4">
            <a:extLst>
              <a:ext uri="{FF2B5EF4-FFF2-40B4-BE49-F238E27FC236}">
                <a16:creationId xmlns:a16="http://schemas.microsoft.com/office/drawing/2014/main" id="{C5162D56-AECD-4154-9F85-7B7885B0B48A}"/>
              </a:ext>
            </a:extLst>
          </p:cNvPr>
          <p:cNvSpPr/>
          <p:nvPr/>
        </p:nvSpPr>
        <p:spPr>
          <a:xfrm>
            <a:off x="-21772" y="6270173"/>
            <a:ext cx="12276000" cy="576000"/>
          </a:xfrm>
          <a:prstGeom prst="rect">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B2679095-7E7F-22EF-4957-7CF84DD9CD76}"/>
              </a:ext>
            </a:extLst>
          </p:cNvPr>
          <p:cNvPicPr>
            <a:picLocks noChangeAspect="1"/>
          </p:cNvPicPr>
          <p:nvPr/>
        </p:nvPicPr>
        <p:blipFill>
          <a:blip r:embed="rId3"/>
          <a:stretch>
            <a:fillRect/>
          </a:stretch>
        </p:blipFill>
        <p:spPr>
          <a:xfrm>
            <a:off x="10313654" y="5167212"/>
            <a:ext cx="1832641" cy="1009505"/>
          </a:xfrm>
          <a:prstGeom prst="rect">
            <a:avLst/>
          </a:prstGeom>
        </p:spPr>
      </p:pic>
      <p:sp>
        <p:nvSpPr>
          <p:cNvPr id="7" name="Tijdelijke aanduiding voor inhoud 2">
            <a:extLst>
              <a:ext uri="{FF2B5EF4-FFF2-40B4-BE49-F238E27FC236}">
                <a16:creationId xmlns:a16="http://schemas.microsoft.com/office/drawing/2014/main" id="{5B2A7B1D-EF16-7F75-8B54-5233B7C8E03E}"/>
              </a:ext>
            </a:extLst>
          </p:cNvPr>
          <p:cNvSpPr txBox="1">
            <a:spLocks/>
          </p:cNvSpPr>
          <p:nvPr/>
        </p:nvSpPr>
        <p:spPr>
          <a:xfrm>
            <a:off x="641734" y="1622587"/>
            <a:ext cx="11433033" cy="40142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pPr>
            <a:r>
              <a:rPr lang="nl-NL" sz="2800" dirty="0">
                <a:ea typeface="+mn-lt"/>
                <a:cs typeface="+mn-lt"/>
              </a:rPr>
              <a:t>Het schooladvies van de basisschool wijst de weg naar het juiste schooltype.</a:t>
            </a:r>
          </a:p>
          <a:p>
            <a:pPr>
              <a:spcBef>
                <a:spcPct val="20000"/>
              </a:spcBef>
            </a:pPr>
            <a:endParaRPr lang="en-US" sz="2800" dirty="0">
              <a:ea typeface="+mn-lt"/>
              <a:cs typeface="+mn-lt"/>
            </a:endParaRPr>
          </a:p>
          <a:p>
            <a:pPr>
              <a:spcBef>
                <a:spcPct val="20000"/>
              </a:spcBef>
            </a:pPr>
            <a:r>
              <a:rPr lang="nl-NL" sz="2800" dirty="0">
                <a:ea typeface="+mn-lt"/>
                <a:cs typeface="+mn-lt"/>
              </a:rPr>
              <a:t>De leraren kennen de leerling al lang en baseren het advies op talenten, prestaties (cito scores), rapporten en werkhouding van de afgelopen jaren.</a:t>
            </a:r>
            <a:endParaRPr lang="en-US" sz="2800" dirty="0">
              <a:ea typeface="+mn-lt"/>
              <a:cs typeface="+mn-lt"/>
            </a:endParaRPr>
          </a:p>
          <a:p>
            <a:pPr>
              <a:spcBef>
                <a:spcPct val="20000"/>
              </a:spcBef>
            </a:pPr>
            <a:endParaRPr lang="nl-NL" sz="2800" dirty="0">
              <a:ea typeface="+mn-lt"/>
              <a:cs typeface="+mn-lt"/>
            </a:endParaRPr>
          </a:p>
          <a:p>
            <a:pPr>
              <a:spcBef>
                <a:spcPct val="20000"/>
              </a:spcBef>
            </a:pPr>
            <a:r>
              <a:rPr lang="nl-NL" sz="2800" dirty="0">
                <a:ea typeface="+mn-lt"/>
                <a:cs typeface="+mn-lt"/>
              </a:rPr>
              <a:t>Het advies van de basisscholen is bindend. </a:t>
            </a:r>
            <a:endParaRPr lang="nl-NL" dirty="0"/>
          </a:p>
          <a:p>
            <a:pPr>
              <a:lnSpc>
                <a:spcPct val="110000"/>
              </a:lnSpc>
              <a:spcAft>
                <a:spcPts val="1200"/>
              </a:spcAft>
              <a:tabLst>
                <a:tab pos="5116513" algn="l"/>
              </a:tabLst>
            </a:pPr>
            <a:endParaRPr lang="nl-NL" dirty="0">
              <a:ea typeface="Calibri" panose="020F0502020204030204"/>
              <a:cs typeface="Calibri" panose="020F0502020204030204"/>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a:p>
            <a:pPr marL="0" indent="0">
              <a:lnSpc>
                <a:spcPct val="110000"/>
              </a:lnSpc>
              <a:spcAft>
                <a:spcPts val="1200"/>
              </a:spcAft>
              <a:buNone/>
              <a:tabLst>
                <a:tab pos="5116513" algn="l"/>
              </a:tabLst>
            </a:pPr>
            <a:r>
              <a:rPr lang="nl-NL" i="1" dirty="0">
                <a:solidFill>
                  <a:schemeClr val="bg1">
                    <a:lumMod val="50000"/>
                  </a:schemeClr>
                </a:solidFill>
                <a:ea typeface="Calibri" panose="020F0502020204030204"/>
                <a:cs typeface="Calibri" panose="020F0502020204030204"/>
              </a:rPr>
              <a:t>	</a:t>
            </a: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p:txBody>
      </p:sp>
      <p:sp>
        <p:nvSpPr>
          <p:cNvPr id="9" name="Tijdelijke aanduiding voor dianummer 5">
            <a:extLst>
              <a:ext uri="{FF2B5EF4-FFF2-40B4-BE49-F238E27FC236}">
                <a16:creationId xmlns:a16="http://schemas.microsoft.com/office/drawing/2014/main" id="{8F969705-3A50-4E86-31F2-5E17BE65E5DD}"/>
              </a:ext>
            </a:extLst>
          </p:cNvPr>
          <p:cNvSpPr txBox="1">
            <a:spLocks/>
          </p:cNvSpPr>
          <p:nvPr/>
        </p:nvSpPr>
        <p:spPr>
          <a:xfrm>
            <a:off x="459224" y="6383729"/>
            <a:ext cx="2400934"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nl-NL" sz="1600" dirty="0">
              <a:solidFill>
                <a:schemeClr val="bg1"/>
              </a:solidFill>
            </a:endParaRPr>
          </a:p>
        </p:txBody>
      </p:sp>
      <p:sp>
        <p:nvSpPr>
          <p:cNvPr id="6" name="Tijdelijke aanduiding voor dianummer 8">
            <a:extLst>
              <a:ext uri="{FF2B5EF4-FFF2-40B4-BE49-F238E27FC236}">
                <a16:creationId xmlns:a16="http://schemas.microsoft.com/office/drawing/2014/main" id="{18A2B1C0-36F8-E5C4-5AEB-0E14E490826B}"/>
              </a:ext>
            </a:extLst>
          </p:cNvPr>
          <p:cNvSpPr>
            <a:spLocks noGrp="1"/>
          </p:cNvSpPr>
          <p:nvPr>
            <p:ph type="sldNum" sz="quarter" idx="12"/>
          </p:nvPr>
        </p:nvSpPr>
        <p:spPr>
          <a:xfrm>
            <a:off x="8969826" y="6410780"/>
            <a:ext cx="2743200" cy="365125"/>
          </a:xfrm>
        </p:spPr>
        <p:txBody>
          <a:bodyPr/>
          <a:lstStyle/>
          <a:p>
            <a:fld id="{9D114C68-B7DF-A04D-A4AC-7CD6F4B7D2E5}" type="slidenum">
              <a:rPr lang="nl-NL" sz="1600" smtClean="0">
                <a:solidFill>
                  <a:schemeClr val="bg1"/>
                </a:solidFill>
              </a:rPr>
              <a:t>6</a:t>
            </a:fld>
            <a:endParaRPr lang="nl-NL" sz="1600" dirty="0">
              <a:solidFill>
                <a:schemeClr val="bg1"/>
              </a:solidFill>
            </a:endParaRPr>
          </a:p>
        </p:txBody>
      </p:sp>
    </p:spTree>
    <p:extLst>
      <p:ext uri="{BB962C8B-B14F-4D97-AF65-F5344CB8AC3E}">
        <p14:creationId xmlns:p14="http://schemas.microsoft.com/office/powerpoint/2010/main" val="976280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AF8C2-B8DB-47EF-B5D2-8CB0A1BA44F2}"/>
              </a:ext>
            </a:extLst>
          </p:cNvPr>
          <p:cNvSpPr>
            <a:spLocks noGrp="1"/>
          </p:cNvSpPr>
          <p:nvPr>
            <p:ph type="title"/>
          </p:nvPr>
        </p:nvSpPr>
        <p:spPr>
          <a:xfrm>
            <a:off x="459224" y="213341"/>
            <a:ext cx="10770751" cy="1409246"/>
          </a:xfrm>
        </p:spPr>
        <p:txBody>
          <a:bodyPr>
            <a:normAutofit/>
          </a:bodyPr>
          <a:lstStyle/>
          <a:p>
            <a:pPr algn="ctr"/>
            <a:r>
              <a:rPr lang="nl-NL" sz="4000" dirty="0">
                <a:effectLst>
                  <a:outerShdw blurRad="38100" dist="38100" dir="2700000" algn="tl">
                    <a:srgbClr val="000000">
                      <a:alpha val="43137"/>
                    </a:srgbClr>
                  </a:outerShdw>
                </a:effectLst>
                <a:ea typeface="+mn-lt"/>
                <a:cs typeface="+mn-lt"/>
              </a:rPr>
              <a:t>3. Hoe leert uw kind het best?</a:t>
            </a:r>
            <a:endParaRPr lang="nl-NL" sz="4000" dirty="0">
              <a:effectLst>
                <a:outerShdw blurRad="38100" dist="38100" dir="2700000" algn="tl">
                  <a:srgbClr val="000000">
                    <a:alpha val="43137"/>
                  </a:srgbClr>
                </a:outerShdw>
              </a:effectLst>
            </a:endParaRPr>
          </a:p>
        </p:txBody>
      </p:sp>
      <p:sp>
        <p:nvSpPr>
          <p:cNvPr id="8" name="Tijdelijke aanduiding voor inhoud 2">
            <a:extLst>
              <a:ext uri="{FF2B5EF4-FFF2-40B4-BE49-F238E27FC236}">
                <a16:creationId xmlns:a16="http://schemas.microsoft.com/office/drawing/2014/main" id="{F76C5E2F-450B-4177-BED9-4307B055456F}"/>
              </a:ext>
            </a:extLst>
          </p:cNvPr>
          <p:cNvSpPr txBox="1">
            <a:spLocks/>
          </p:cNvSpPr>
          <p:nvPr/>
        </p:nvSpPr>
        <p:spPr>
          <a:xfrm>
            <a:off x="641735" y="1557271"/>
            <a:ext cx="11433033" cy="4604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nl-NL" sz="3200" dirty="0">
              <a:ea typeface="Calibri"/>
              <a:cs typeface="Calibri"/>
            </a:endParaRPr>
          </a:p>
        </p:txBody>
      </p:sp>
      <p:sp>
        <p:nvSpPr>
          <p:cNvPr id="5" name="Rechthoek 4">
            <a:extLst>
              <a:ext uri="{FF2B5EF4-FFF2-40B4-BE49-F238E27FC236}">
                <a16:creationId xmlns:a16="http://schemas.microsoft.com/office/drawing/2014/main" id="{C5162D56-AECD-4154-9F85-7B7885B0B48A}"/>
              </a:ext>
            </a:extLst>
          </p:cNvPr>
          <p:cNvSpPr/>
          <p:nvPr/>
        </p:nvSpPr>
        <p:spPr>
          <a:xfrm>
            <a:off x="-21772" y="6270173"/>
            <a:ext cx="12276000" cy="576000"/>
          </a:xfrm>
          <a:prstGeom prst="rect">
            <a:avLst/>
          </a:prstGeom>
          <a:solidFill>
            <a:srgbClr val="3CB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B2679095-7E7F-22EF-4957-7CF84DD9CD76}"/>
              </a:ext>
            </a:extLst>
          </p:cNvPr>
          <p:cNvPicPr>
            <a:picLocks noChangeAspect="1"/>
          </p:cNvPicPr>
          <p:nvPr/>
        </p:nvPicPr>
        <p:blipFill>
          <a:blip r:embed="rId3"/>
          <a:stretch>
            <a:fillRect/>
          </a:stretch>
        </p:blipFill>
        <p:spPr>
          <a:xfrm>
            <a:off x="10313654" y="5167212"/>
            <a:ext cx="1832641" cy="1009505"/>
          </a:xfrm>
          <a:prstGeom prst="rect">
            <a:avLst/>
          </a:prstGeom>
        </p:spPr>
      </p:pic>
      <p:sp>
        <p:nvSpPr>
          <p:cNvPr id="7" name="Tijdelijke aanduiding voor inhoud 2">
            <a:extLst>
              <a:ext uri="{FF2B5EF4-FFF2-40B4-BE49-F238E27FC236}">
                <a16:creationId xmlns:a16="http://schemas.microsoft.com/office/drawing/2014/main" id="{5B2A7B1D-EF16-7F75-8B54-5233B7C8E03E}"/>
              </a:ext>
            </a:extLst>
          </p:cNvPr>
          <p:cNvSpPr txBox="1">
            <a:spLocks/>
          </p:cNvSpPr>
          <p:nvPr/>
        </p:nvSpPr>
        <p:spPr>
          <a:xfrm>
            <a:off x="641734" y="1622587"/>
            <a:ext cx="11433033" cy="40142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pPr>
            <a:r>
              <a:rPr lang="nl-NL" sz="2800" dirty="0">
                <a:ea typeface="+mn-lt"/>
                <a:cs typeface="+mn-lt"/>
              </a:rPr>
              <a:t>Ieder kind leert anders, scholen bieden op verschillende manieren hun onderwijs aan. Je kunt hierbij denken aan Montessori, Dalton, de vrije school, </a:t>
            </a:r>
            <a:r>
              <a:rPr lang="nl-NL" sz="2800" dirty="0" err="1">
                <a:ea typeface="+mn-lt"/>
                <a:cs typeface="+mn-lt"/>
              </a:rPr>
              <a:t>Kunskapskolan</a:t>
            </a:r>
            <a:r>
              <a:rPr lang="nl-NL" sz="2800" dirty="0">
                <a:ea typeface="+mn-lt"/>
                <a:cs typeface="+mn-lt"/>
              </a:rPr>
              <a:t>. Sommige scholen hebben een eigen uniek onderwijsconcept. </a:t>
            </a:r>
          </a:p>
          <a:p>
            <a:pPr>
              <a:spcBef>
                <a:spcPct val="20000"/>
              </a:spcBef>
            </a:pPr>
            <a:endParaRPr lang="en-US" sz="2800" dirty="0">
              <a:ea typeface="+mn-lt"/>
              <a:cs typeface="+mn-lt"/>
            </a:endParaRPr>
          </a:p>
          <a:p>
            <a:pPr>
              <a:spcBef>
                <a:spcPct val="20000"/>
              </a:spcBef>
            </a:pPr>
            <a:r>
              <a:rPr lang="nl-NL" sz="2800" dirty="0">
                <a:ea typeface="+mn-lt"/>
                <a:cs typeface="+mn-lt"/>
              </a:rPr>
              <a:t>De manier van lesgeven wordt een onderwijsconcept genoemd.</a:t>
            </a:r>
            <a:endParaRPr lang="en-US" sz="2800" dirty="0">
              <a:ea typeface="+mn-lt"/>
              <a:cs typeface="+mn-lt"/>
            </a:endParaRPr>
          </a:p>
          <a:p>
            <a:pPr marL="0" indent="0">
              <a:spcBef>
                <a:spcPct val="20000"/>
              </a:spcBef>
              <a:buNone/>
            </a:pPr>
            <a:endParaRPr lang="nl-NL" sz="2800" dirty="0">
              <a:ea typeface="+mn-lt"/>
              <a:cs typeface="+mn-lt"/>
            </a:endParaRPr>
          </a:p>
          <a:p>
            <a:pPr>
              <a:spcBef>
                <a:spcPct val="20000"/>
              </a:spcBef>
            </a:pPr>
            <a:r>
              <a:rPr lang="nl-NL" sz="2800" dirty="0">
                <a:ea typeface="+mn-lt"/>
                <a:cs typeface="+mn-lt"/>
              </a:rPr>
              <a:t>U kunt naar het onderwijsconcept informeren op de diverse scholen van voortgezet onderwijs.</a:t>
            </a:r>
            <a:endParaRPr lang="nl-NL" dirty="0"/>
          </a:p>
          <a:p>
            <a:pPr>
              <a:lnSpc>
                <a:spcPct val="110000"/>
              </a:lnSpc>
              <a:spcAft>
                <a:spcPts val="1200"/>
              </a:spcAft>
              <a:tabLst>
                <a:tab pos="5116513" algn="l"/>
              </a:tabLst>
            </a:pPr>
            <a:endParaRPr lang="nl-NL" dirty="0">
              <a:ea typeface="Calibri" panose="020F0502020204030204"/>
              <a:cs typeface="Calibri" panose="020F0502020204030204"/>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a:p>
            <a:pPr marL="0" indent="0">
              <a:lnSpc>
                <a:spcPct val="110000"/>
              </a:lnSpc>
              <a:spcAft>
                <a:spcPts val="1200"/>
              </a:spcAft>
              <a:buNone/>
              <a:tabLst>
                <a:tab pos="5116513" algn="l"/>
              </a:tabLst>
            </a:pPr>
            <a:r>
              <a:rPr lang="nl-NL" i="1" dirty="0">
                <a:solidFill>
                  <a:schemeClr val="bg1">
                    <a:lumMod val="50000"/>
                  </a:schemeClr>
                </a:solidFill>
                <a:ea typeface="Calibri" panose="020F0502020204030204"/>
                <a:cs typeface="Calibri" panose="020F0502020204030204"/>
              </a:rPr>
              <a:t>	</a:t>
            </a: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p:txBody>
      </p:sp>
      <p:sp>
        <p:nvSpPr>
          <p:cNvPr id="9" name="Tijdelijke aanduiding voor dianummer 5">
            <a:extLst>
              <a:ext uri="{FF2B5EF4-FFF2-40B4-BE49-F238E27FC236}">
                <a16:creationId xmlns:a16="http://schemas.microsoft.com/office/drawing/2014/main" id="{8F969705-3A50-4E86-31F2-5E17BE65E5DD}"/>
              </a:ext>
            </a:extLst>
          </p:cNvPr>
          <p:cNvSpPr txBox="1">
            <a:spLocks/>
          </p:cNvSpPr>
          <p:nvPr/>
        </p:nvSpPr>
        <p:spPr>
          <a:xfrm>
            <a:off x="459224" y="6383729"/>
            <a:ext cx="2400934"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nl-NL" sz="1600" dirty="0">
              <a:solidFill>
                <a:schemeClr val="bg1"/>
              </a:solidFill>
            </a:endParaRPr>
          </a:p>
        </p:txBody>
      </p:sp>
      <p:sp>
        <p:nvSpPr>
          <p:cNvPr id="6" name="Tijdelijke aanduiding voor dianummer 8">
            <a:extLst>
              <a:ext uri="{FF2B5EF4-FFF2-40B4-BE49-F238E27FC236}">
                <a16:creationId xmlns:a16="http://schemas.microsoft.com/office/drawing/2014/main" id="{18A2B1C0-36F8-E5C4-5AEB-0E14E490826B}"/>
              </a:ext>
            </a:extLst>
          </p:cNvPr>
          <p:cNvSpPr>
            <a:spLocks noGrp="1"/>
          </p:cNvSpPr>
          <p:nvPr>
            <p:ph type="sldNum" sz="quarter" idx="12"/>
          </p:nvPr>
        </p:nvSpPr>
        <p:spPr>
          <a:xfrm>
            <a:off x="8969826" y="6410780"/>
            <a:ext cx="2743200" cy="365125"/>
          </a:xfrm>
        </p:spPr>
        <p:txBody>
          <a:bodyPr/>
          <a:lstStyle/>
          <a:p>
            <a:fld id="{9D114C68-B7DF-A04D-A4AC-7CD6F4B7D2E5}" type="slidenum">
              <a:rPr lang="nl-NL" sz="1600" smtClean="0">
                <a:solidFill>
                  <a:schemeClr val="bg1"/>
                </a:solidFill>
              </a:rPr>
              <a:t>7</a:t>
            </a:fld>
            <a:endParaRPr lang="nl-NL" sz="1600" dirty="0">
              <a:solidFill>
                <a:schemeClr val="bg1"/>
              </a:solidFill>
            </a:endParaRPr>
          </a:p>
        </p:txBody>
      </p:sp>
    </p:spTree>
    <p:extLst>
      <p:ext uri="{BB962C8B-B14F-4D97-AF65-F5344CB8AC3E}">
        <p14:creationId xmlns:p14="http://schemas.microsoft.com/office/powerpoint/2010/main" val="2422443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AF8C2-B8DB-47EF-B5D2-8CB0A1BA44F2}"/>
              </a:ext>
            </a:extLst>
          </p:cNvPr>
          <p:cNvSpPr>
            <a:spLocks noGrp="1"/>
          </p:cNvSpPr>
          <p:nvPr>
            <p:ph type="title"/>
          </p:nvPr>
        </p:nvSpPr>
        <p:spPr>
          <a:xfrm>
            <a:off x="459224" y="213341"/>
            <a:ext cx="10770751" cy="1409246"/>
          </a:xfrm>
        </p:spPr>
        <p:txBody>
          <a:bodyPr>
            <a:normAutofit/>
          </a:bodyPr>
          <a:lstStyle/>
          <a:p>
            <a:pPr algn="ctr"/>
            <a:r>
              <a:rPr lang="nl-NL" sz="4000" dirty="0">
                <a:effectLst>
                  <a:outerShdw blurRad="38100" dist="38100" dir="2700000" algn="tl">
                    <a:srgbClr val="000000">
                      <a:alpha val="43137"/>
                    </a:srgbClr>
                  </a:outerShdw>
                </a:effectLst>
              </a:rPr>
              <a:t>4. Welke sfeer zoekt uw kind? </a:t>
            </a:r>
          </a:p>
        </p:txBody>
      </p:sp>
      <p:sp>
        <p:nvSpPr>
          <p:cNvPr id="8" name="Tijdelijke aanduiding voor inhoud 2">
            <a:extLst>
              <a:ext uri="{FF2B5EF4-FFF2-40B4-BE49-F238E27FC236}">
                <a16:creationId xmlns:a16="http://schemas.microsoft.com/office/drawing/2014/main" id="{F76C5E2F-450B-4177-BED9-4307B055456F}"/>
              </a:ext>
            </a:extLst>
          </p:cNvPr>
          <p:cNvSpPr txBox="1">
            <a:spLocks/>
          </p:cNvSpPr>
          <p:nvPr/>
        </p:nvSpPr>
        <p:spPr>
          <a:xfrm>
            <a:off x="641735" y="1557271"/>
            <a:ext cx="11433033" cy="4604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nl-NL" sz="3200" dirty="0">
              <a:ea typeface="Calibri"/>
              <a:cs typeface="Calibri"/>
            </a:endParaRPr>
          </a:p>
        </p:txBody>
      </p:sp>
      <p:sp>
        <p:nvSpPr>
          <p:cNvPr id="5" name="Rechthoek 4">
            <a:extLst>
              <a:ext uri="{FF2B5EF4-FFF2-40B4-BE49-F238E27FC236}">
                <a16:creationId xmlns:a16="http://schemas.microsoft.com/office/drawing/2014/main" id="{C5162D56-AECD-4154-9F85-7B7885B0B48A}"/>
              </a:ext>
            </a:extLst>
          </p:cNvPr>
          <p:cNvSpPr/>
          <p:nvPr/>
        </p:nvSpPr>
        <p:spPr>
          <a:xfrm>
            <a:off x="-21772" y="6270173"/>
            <a:ext cx="12276000" cy="576000"/>
          </a:xfrm>
          <a:prstGeom prst="rect">
            <a:avLst/>
          </a:prstGeom>
          <a:solidFill>
            <a:srgbClr val="B47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B2679095-7E7F-22EF-4957-7CF84DD9CD76}"/>
              </a:ext>
            </a:extLst>
          </p:cNvPr>
          <p:cNvPicPr>
            <a:picLocks noChangeAspect="1"/>
          </p:cNvPicPr>
          <p:nvPr/>
        </p:nvPicPr>
        <p:blipFill>
          <a:blip r:embed="rId3"/>
          <a:stretch>
            <a:fillRect/>
          </a:stretch>
        </p:blipFill>
        <p:spPr>
          <a:xfrm>
            <a:off x="10313654" y="5167212"/>
            <a:ext cx="1832641" cy="1009505"/>
          </a:xfrm>
          <a:prstGeom prst="rect">
            <a:avLst/>
          </a:prstGeom>
        </p:spPr>
      </p:pic>
      <p:sp>
        <p:nvSpPr>
          <p:cNvPr id="7" name="Tijdelijke aanduiding voor inhoud 2">
            <a:extLst>
              <a:ext uri="{FF2B5EF4-FFF2-40B4-BE49-F238E27FC236}">
                <a16:creationId xmlns:a16="http://schemas.microsoft.com/office/drawing/2014/main" id="{5B2A7B1D-EF16-7F75-8B54-5233B7C8E03E}"/>
              </a:ext>
            </a:extLst>
          </p:cNvPr>
          <p:cNvSpPr txBox="1">
            <a:spLocks/>
          </p:cNvSpPr>
          <p:nvPr/>
        </p:nvSpPr>
        <p:spPr>
          <a:xfrm>
            <a:off x="641734" y="1622587"/>
            <a:ext cx="11433033" cy="40142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Is er een mogelijkheid om huiswerk te maken op school?</a:t>
            </a:r>
          </a:p>
          <a:p>
            <a:pPr marL="0" indent="0">
              <a:buNone/>
            </a:pPr>
            <a:endParaRPr lang="nl-NL" sz="2800" dirty="0">
              <a:solidFill>
                <a:srgbClr val="FF0000"/>
              </a:solidFill>
            </a:endParaRPr>
          </a:p>
          <a:p>
            <a:r>
              <a:rPr lang="nl-NL" sz="2800" dirty="0"/>
              <a:t>Is er een actieve leerlingenraad?</a:t>
            </a:r>
          </a:p>
          <a:p>
            <a:pPr marL="0" indent="0">
              <a:buNone/>
            </a:pPr>
            <a:endParaRPr lang="nl-NL" sz="2800" dirty="0"/>
          </a:p>
          <a:p>
            <a:r>
              <a:rPr lang="nl-NL" sz="2800" dirty="0"/>
              <a:t>Welke festiviteiten worden er georganiseerd?</a:t>
            </a:r>
          </a:p>
          <a:p>
            <a:pPr lvl="1"/>
            <a:r>
              <a:rPr lang="nl-NL" dirty="0"/>
              <a:t>Denk hierbij aan een kerstactiviteit, schooldisco, Valentijnsdag</a:t>
            </a:r>
          </a:p>
          <a:p>
            <a:pPr lvl="1"/>
            <a:r>
              <a:rPr lang="nl-NL" dirty="0"/>
              <a:t>Is er een actieve feestcommissie?</a:t>
            </a:r>
          </a:p>
          <a:p>
            <a:endParaRPr lang="nl-NL" sz="2800" dirty="0"/>
          </a:p>
          <a:p>
            <a:r>
              <a:rPr lang="nl-NL" sz="2800" dirty="0"/>
              <a:t>Moet je als leerling veel lopen of heb je een eigen lokaal?</a:t>
            </a:r>
          </a:p>
          <a:p>
            <a:pPr>
              <a:lnSpc>
                <a:spcPct val="110000"/>
              </a:lnSpc>
              <a:spcAft>
                <a:spcPts val="1200"/>
              </a:spcAft>
              <a:tabLst>
                <a:tab pos="5116513" algn="l"/>
              </a:tabLst>
            </a:pPr>
            <a:endParaRPr lang="nl-NL" dirty="0">
              <a:ea typeface="Calibri" panose="020F0502020204030204"/>
              <a:cs typeface="Calibri" panose="020F0502020204030204"/>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a:p>
            <a:pPr marL="0" indent="0">
              <a:lnSpc>
                <a:spcPct val="110000"/>
              </a:lnSpc>
              <a:spcAft>
                <a:spcPts val="1200"/>
              </a:spcAft>
              <a:buNone/>
              <a:tabLst>
                <a:tab pos="5116513" algn="l"/>
              </a:tabLst>
            </a:pPr>
            <a:r>
              <a:rPr lang="nl-NL" i="1" dirty="0">
                <a:solidFill>
                  <a:schemeClr val="bg1">
                    <a:lumMod val="50000"/>
                  </a:schemeClr>
                </a:solidFill>
                <a:ea typeface="Calibri" panose="020F0502020204030204"/>
                <a:cs typeface="Calibri" panose="020F0502020204030204"/>
              </a:rPr>
              <a:t>	</a:t>
            </a: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p:txBody>
      </p:sp>
      <p:sp>
        <p:nvSpPr>
          <p:cNvPr id="9" name="Tijdelijke aanduiding voor dianummer 5">
            <a:extLst>
              <a:ext uri="{FF2B5EF4-FFF2-40B4-BE49-F238E27FC236}">
                <a16:creationId xmlns:a16="http://schemas.microsoft.com/office/drawing/2014/main" id="{8F969705-3A50-4E86-31F2-5E17BE65E5DD}"/>
              </a:ext>
            </a:extLst>
          </p:cNvPr>
          <p:cNvSpPr txBox="1">
            <a:spLocks/>
          </p:cNvSpPr>
          <p:nvPr/>
        </p:nvSpPr>
        <p:spPr>
          <a:xfrm>
            <a:off x="459224" y="6383729"/>
            <a:ext cx="2400934"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nl-NL" sz="1600" dirty="0">
              <a:solidFill>
                <a:schemeClr val="bg1"/>
              </a:solidFill>
            </a:endParaRPr>
          </a:p>
        </p:txBody>
      </p:sp>
      <p:sp>
        <p:nvSpPr>
          <p:cNvPr id="6" name="Tijdelijke aanduiding voor dianummer 8">
            <a:extLst>
              <a:ext uri="{FF2B5EF4-FFF2-40B4-BE49-F238E27FC236}">
                <a16:creationId xmlns:a16="http://schemas.microsoft.com/office/drawing/2014/main" id="{18A2B1C0-36F8-E5C4-5AEB-0E14E490826B}"/>
              </a:ext>
            </a:extLst>
          </p:cNvPr>
          <p:cNvSpPr>
            <a:spLocks noGrp="1"/>
          </p:cNvSpPr>
          <p:nvPr>
            <p:ph type="sldNum" sz="quarter" idx="12"/>
          </p:nvPr>
        </p:nvSpPr>
        <p:spPr>
          <a:xfrm>
            <a:off x="8969826" y="6410780"/>
            <a:ext cx="2743200" cy="365125"/>
          </a:xfrm>
        </p:spPr>
        <p:txBody>
          <a:bodyPr/>
          <a:lstStyle/>
          <a:p>
            <a:fld id="{9D114C68-B7DF-A04D-A4AC-7CD6F4B7D2E5}" type="slidenum">
              <a:rPr lang="nl-NL" sz="1600" smtClean="0">
                <a:solidFill>
                  <a:schemeClr val="bg1"/>
                </a:solidFill>
              </a:rPr>
              <a:t>8</a:t>
            </a:fld>
            <a:endParaRPr lang="nl-NL" sz="1600" dirty="0">
              <a:solidFill>
                <a:schemeClr val="bg1"/>
              </a:solidFill>
            </a:endParaRPr>
          </a:p>
        </p:txBody>
      </p:sp>
    </p:spTree>
    <p:extLst>
      <p:ext uri="{BB962C8B-B14F-4D97-AF65-F5344CB8AC3E}">
        <p14:creationId xmlns:p14="http://schemas.microsoft.com/office/powerpoint/2010/main" val="1714504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AF8C2-B8DB-47EF-B5D2-8CB0A1BA44F2}"/>
              </a:ext>
            </a:extLst>
          </p:cNvPr>
          <p:cNvSpPr>
            <a:spLocks noGrp="1"/>
          </p:cNvSpPr>
          <p:nvPr>
            <p:ph type="title"/>
          </p:nvPr>
        </p:nvSpPr>
        <p:spPr>
          <a:xfrm>
            <a:off x="459224" y="213341"/>
            <a:ext cx="10770751" cy="1409246"/>
          </a:xfrm>
        </p:spPr>
        <p:txBody>
          <a:bodyPr>
            <a:normAutofit/>
          </a:bodyPr>
          <a:lstStyle/>
          <a:p>
            <a:pPr algn="ctr"/>
            <a:r>
              <a:rPr lang="nl-NL" sz="4000" dirty="0">
                <a:effectLst>
                  <a:outerShdw blurRad="38100" dist="38100" dir="2700000" algn="tl">
                    <a:srgbClr val="000000">
                      <a:alpha val="43137"/>
                    </a:srgbClr>
                  </a:outerShdw>
                </a:effectLst>
                <a:ea typeface="+mn-lt"/>
                <a:cs typeface="+mn-lt"/>
              </a:rPr>
              <a:t>5. Welke oriëntatiemogelijkheden zijn er? </a:t>
            </a:r>
            <a:endParaRPr lang="nl-NL" sz="4000" dirty="0">
              <a:effectLst>
                <a:outerShdw blurRad="38100" dist="38100" dir="2700000" algn="tl">
                  <a:srgbClr val="000000">
                    <a:alpha val="43137"/>
                  </a:srgbClr>
                </a:outerShdw>
              </a:effectLst>
            </a:endParaRPr>
          </a:p>
        </p:txBody>
      </p:sp>
      <p:sp>
        <p:nvSpPr>
          <p:cNvPr id="8" name="Tijdelijke aanduiding voor inhoud 2">
            <a:extLst>
              <a:ext uri="{FF2B5EF4-FFF2-40B4-BE49-F238E27FC236}">
                <a16:creationId xmlns:a16="http://schemas.microsoft.com/office/drawing/2014/main" id="{F76C5E2F-450B-4177-BED9-4307B055456F}"/>
              </a:ext>
            </a:extLst>
          </p:cNvPr>
          <p:cNvSpPr txBox="1">
            <a:spLocks/>
          </p:cNvSpPr>
          <p:nvPr/>
        </p:nvSpPr>
        <p:spPr>
          <a:xfrm>
            <a:off x="641735" y="1557271"/>
            <a:ext cx="11433033" cy="46040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endParaRPr lang="nl-NL" sz="3200" dirty="0">
              <a:ea typeface="Calibri"/>
              <a:cs typeface="Calibri"/>
            </a:endParaRPr>
          </a:p>
        </p:txBody>
      </p:sp>
      <p:sp>
        <p:nvSpPr>
          <p:cNvPr id="5" name="Rechthoek 4">
            <a:extLst>
              <a:ext uri="{FF2B5EF4-FFF2-40B4-BE49-F238E27FC236}">
                <a16:creationId xmlns:a16="http://schemas.microsoft.com/office/drawing/2014/main" id="{C5162D56-AECD-4154-9F85-7B7885B0B48A}"/>
              </a:ext>
            </a:extLst>
          </p:cNvPr>
          <p:cNvSpPr/>
          <p:nvPr/>
        </p:nvSpPr>
        <p:spPr>
          <a:xfrm>
            <a:off x="-21772" y="6270173"/>
            <a:ext cx="12276000" cy="576000"/>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 name="Afbeelding 2">
            <a:extLst>
              <a:ext uri="{FF2B5EF4-FFF2-40B4-BE49-F238E27FC236}">
                <a16:creationId xmlns:a16="http://schemas.microsoft.com/office/drawing/2014/main" id="{B2679095-7E7F-22EF-4957-7CF84DD9CD76}"/>
              </a:ext>
            </a:extLst>
          </p:cNvPr>
          <p:cNvPicPr>
            <a:picLocks noChangeAspect="1"/>
          </p:cNvPicPr>
          <p:nvPr/>
        </p:nvPicPr>
        <p:blipFill>
          <a:blip r:embed="rId3"/>
          <a:stretch>
            <a:fillRect/>
          </a:stretch>
        </p:blipFill>
        <p:spPr>
          <a:xfrm>
            <a:off x="10313654" y="5167212"/>
            <a:ext cx="1832641" cy="1009505"/>
          </a:xfrm>
          <a:prstGeom prst="rect">
            <a:avLst/>
          </a:prstGeom>
        </p:spPr>
      </p:pic>
      <p:sp>
        <p:nvSpPr>
          <p:cNvPr id="7" name="Tijdelijke aanduiding voor inhoud 2">
            <a:extLst>
              <a:ext uri="{FF2B5EF4-FFF2-40B4-BE49-F238E27FC236}">
                <a16:creationId xmlns:a16="http://schemas.microsoft.com/office/drawing/2014/main" id="{5B2A7B1D-EF16-7F75-8B54-5233B7C8E03E}"/>
              </a:ext>
            </a:extLst>
          </p:cNvPr>
          <p:cNvSpPr txBox="1">
            <a:spLocks/>
          </p:cNvSpPr>
          <p:nvPr/>
        </p:nvSpPr>
        <p:spPr>
          <a:xfrm>
            <a:off x="641734" y="1622587"/>
            <a:ext cx="11433033" cy="40142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20000"/>
              </a:spcBef>
              <a:buNone/>
            </a:pPr>
            <a:r>
              <a:rPr lang="nl-NL" sz="2800" dirty="0">
                <a:ea typeface="+mn-lt"/>
                <a:cs typeface="+mn-lt"/>
              </a:rPr>
              <a:t>Als u weet welk advies uw kind heeft en voor welk onderwijsconcept u wilt kiezen dan kan u een of meerdere scholen gaan bezoeken.</a:t>
            </a:r>
          </a:p>
          <a:p>
            <a:pPr>
              <a:spcBef>
                <a:spcPct val="20000"/>
              </a:spcBef>
            </a:pPr>
            <a:r>
              <a:rPr lang="nl-NL" sz="2800" dirty="0">
                <a:ea typeface="+mn-lt"/>
                <a:cs typeface="+mn-lt"/>
              </a:rPr>
              <a:t>Ga vooral naar de open dagen van scholen in de regio en proef de sfeer.</a:t>
            </a:r>
            <a:endParaRPr lang="en-US" sz="2800" dirty="0">
              <a:ea typeface="+mn-lt"/>
              <a:cs typeface="+mn-lt"/>
            </a:endParaRPr>
          </a:p>
          <a:p>
            <a:pPr>
              <a:spcBef>
                <a:spcPct val="20000"/>
              </a:spcBef>
            </a:pPr>
            <a:endParaRPr lang="nl-NL" sz="2800" dirty="0">
              <a:ea typeface="+mn-lt"/>
              <a:cs typeface="+mn-lt"/>
            </a:endParaRPr>
          </a:p>
          <a:p>
            <a:pPr>
              <a:spcBef>
                <a:spcPct val="20000"/>
              </a:spcBef>
            </a:pPr>
            <a:r>
              <a:rPr lang="nl-NL" sz="2800" dirty="0">
                <a:ea typeface="+mn-lt"/>
                <a:cs typeface="+mn-lt"/>
              </a:rPr>
              <a:t>In de periode van oktober t/m februari zijn er diverse activiteiten op de middelbare scholen. Houdt hiervoor de websites in de gaten.</a:t>
            </a:r>
            <a:endParaRPr lang="nl-NL" dirty="0">
              <a:ea typeface="+mn-lt"/>
              <a:cs typeface="+mn-lt"/>
            </a:endParaRPr>
          </a:p>
          <a:p>
            <a:pPr lvl="1">
              <a:spcBef>
                <a:spcPct val="20000"/>
              </a:spcBef>
            </a:pPr>
            <a:r>
              <a:rPr lang="nl-NL" dirty="0">
                <a:ea typeface="+mn-lt"/>
                <a:cs typeface="+mn-lt"/>
              </a:rPr>
              <a:t>Denk hierbij aan:</a:t>
            </a:r>
            <a:endParaRPr lang="en-US" dirty="0">
              <a:ea typeface="+mn-lt"/>
              <a:cs typeface="+mn-lt"/>
            </a:endParaRPr>
          </a:p>
          <a:p>
            <a:pPr lvl="2">
              <a:spcBef>
                <a:spcPct val="20000"/>
              </a:spcBef>
            </a:pPr>
            <a:r>
              <a:rPr lang="nl-NL" dirty="0">
                <a:ea typeface="+mn-lt"/>
                <a:cs typeface="+mn-lt"/>
              </a:rPr>
              <a:t>Kennismakingslessen</a:t>
            </a:r>
            <a:endParaRPr lang="en-US" dirty="0">
              <a:ea typeface="+mn-lt"/>
              <a:cs typeface="+mn-lt"/>
            </a:endParaRPr>
          </a:p>
          <a:p>
            <a:pPr lvl="2">
              <a:spcBef>
                <a:spcPct val="20000"/>
              </a:spcBef>
            </a:pPr>
            <a:r>
              <a:rPr lang="nl-NL" dirty="0">
                <a:ea typeface="+mn-lt"/>
                <a:cs typeface="+mn-lt"/>
              </a:rPr>
              <a:t>Informatie avonden</a:t>
            </a:r>
            <a:endParaRPr lang="en-US" dirty="0">
              <a:ea typeface="+mn-lt"/>
              <a:cs typeface="+mn-lt"/>
            </a:endParaRPr>
          </a:p>
          <a:p>
            <a:pPr lvl="2">
              <a:spcBef>
                <a:spcPct val="20000"/>
              </a:spcBef>
            </a:pPr>
            <a:r>
              <a:rPr lang="nl-NL" dirty="0">
                <a:ea typeface="+mn-lt"/>
                <a:cs typeface="+mn-lt"/>
              </a:rPr>
              <a:t>Brochures </a:t>
            </a:r>
            <a:endParaRPr lang="en-US" dirty="0">
              <a:ea typeface="+mn-lt"/>
              <a:cs typeface="+mn-lt"/>
            </a:endParaRPr>
          </a:p>
          <a:p>
            <a:pPr lvl="2">
              <a:spcBef>
                <a:spcPct val="20000"/>
              </a:spcBef>
            </a:pPr>
            <a:r>
              <a:rPr lang="nl-NL" dirty="0">
                <a:ea typeface="+mn-lt"/>
                <a:cs typeface="+mn-lt"/>
              </a:rPr>
              <a:t>Open huis</a:t>
            </a:r>
          </a:p>
          <a:p>
            <a:pPr lvl="2">
              <a:spcBef>
                <a:spcPct val="20000"/>
              </a:spcBef>
            </a:pPr>
            <a:r>
              <a:rPr lang="nl-NL" dirty="0" err="1">
                <a:ea typeface="+mn-lt"/>
                <a:cs typeface="+mn-lt"/>
              </a:rPr>
              <a:t>Capelse</a:t>
            </a:r>
            <a:r>
              <a:rPr lang="nl-NL">
                <a:ea typeface="+mn-lt"/>
                <a:cs typeface="+mn-lt"/>
              </a:rPr>
              <a:t> scholenmarkt 13-12-2023 </a:t>
            </a:r>
            <a:endParaRPr lang="nl-NL" dirty="0"/>
          </a:p>
          <a:p>
            <a:pPr>
              <a:lnSpc>
                <a:spcPct val="110000"/>
              </a:lnSpc>
              <a:spcAft>
                <a:spcPts val="1200"/>
              </a:spcAft>
              <a:tabLst>
                <a:tab pos="5116513" algn="l"/>
              </a:tabLst>
            </a:pPr>
            <a:endParaRPr lang="nl-NL" dirty="0">
              <a:ea typeface="Calibri" panose="020F0502020204030204"/>
              <a:cs typeface="Calibri" panose="020F0502020204030204"/>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a:p>
            <a:pPr marL="0" indent="0">
              <a:lnSpc>
                <a:spcPct val="110000"/>
              </a:lnSpc>
              <a:spcAft>
                <a:spcPts val="1200"/>
              </a:spcAft>
              <a:buNone/>
              <a:tabLst>
                <a:tab pos="5116513" algn="l"/>
              </a:tabLst>
            </a:pPr>
            <a:r>
              <a:rPr lang="nl-NL" i="1" dirty="0">
                <a:solidFill>
                  <a:schemeClr val="bg1">
                    <a:lumMod val="50000"/>
                  </a:schemeClr>
                </a:solidFill>
                <a:ea typeface="Calibri" panose="020F0502020204030204"/>
                <a:cs typeface="Calibri" panose="020F0502020204030204"/>
              </a:rPr>
              <a:t>	</a:t>
            </a: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a:p>
            <a:pPr marL="0" indent="0">
              <a:lnSpc>
                <a:spcPct val="110000"/>
              </a:lnSpc>
              <a:spcAft>
                <a:spcPts val="1200"/>
              </a:spcAft>
              <a:buNone/>
              <a:tabLst>
                <a:tab pos="5116513" algn="l"/>
              </a:tabLst>
            </a:pPr>
            <a:endParaRPr lang="nl-NL" i="1" dirty="0">
              <a:solidFill>
                <a:schemeClr val="bg1">
                  <a:lumMod val="50000"/>
                </a:schemeClr>
              </a:solidFill>
              <a:ea typeface="Calibri" panose="020F0502020204030204"/>
              <a:cs typeface="Calibri" panose="020F0502020204030204"/>
            </a:endParaRPr>
          </a:p>
        </p:txBody>
      </p:sp>
      <p:sp>
        <p:nvSpPr>
          <p:cNvPr id="9" name="Tijdelijke aanduiding voor dianummer 5">
            <a:extLst>
              <a:ext uri="{FF2B5EF4-FFF2-40B4-BE49-F238E27FC236}">
                <a16:creationId xmlns:a16="http://schemas.microsoft.com/office/drawing/2014/main" id="{8F969705-3A50-4E86-31F2-5E17BE65E5DD}"/>
              </a:ext>
            </a:extLst>
          </p:cNvPr>
          <p:cNvSpPr txBox="1">
            <a:spLocks/>
          </p:cNvSpPr>
          <p:nvPr/>
        </p:nvSpPr>
        <p:spPr>
          <a:xfrm>
            <a:off x="459224" y="6383729"/>
            <a:ext cx="2400934"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nl-NL" sz="1600" dirty="0">
              <a:solidFill>
                <a:schemeClr val="bg1"/>
              </a:solidFill>
            </a:endParaRPr>
          </a:p>
        </p:txBody>
      </p:sp>
      <p:sp>
        <p:nvSpPr>
          <p:cNvPr id="6" name="Tijdelijke aanduiding voor dianummer 8">
            <a:extLst>
              <a:ext uri="{FF2B5EF4-FFF2-40B4-BE49-F238E27FC236}">
                <a16:creationId xmlns:a16="http://schemas.microsoft.com/office/drawing/2014/main" id="{18A2B1C0-36F8-E5C4-5AEB-0E14E490826B}"/>
              </a:ext>
            </a:extLst>
          </p:cNvPr>
          <p:cNvSpPr>
            <a:spLocks noGrp="1"/>
          </p:cNvSpPr>
          <p:nvPr>
            <p:ph type="sldNum" sz="quarter" idx="12"/>
          </p:nvPr>
        </p:nvSpPr>
        <p:spPr>
          <a:xfrm>
            <a:off x="8969826" y="6410780"/>
            <a:ext cx="2743200" cy="365125"/>
          </a:xfrm>
        </p:spPr>
        <p:txBody>
          <a:bodyPr/>
          <a:lstStyle/>
          <a:p>
            <a:fld id="{9D114C68-B7DF-A04D-A4AC-7CD6F4B7D2E5}" type="slidenum">
              <a:rPr lang="nl-NL" sz="1600" smtClean="0">
                <a:solidFill>
                  <a:schemeClr val="bg1"/>
                </a:solidFill>
              </a:rPr>
              <a:t>9</a:t>
            </a:fld>
            <a:endParaRPr lang="nl-NL" sz="1600" dirty="0">
              <a:solidFill>
                <a:schemeClr val="bg1"/>
              </a:solidFill>
            </a:endParaRPr>
          </a:p>
        </p:txBody>
      </p:sp>
    </p:spTree>
    <p:extLst>
      <p:ext uri="{BB962C8B-B14F-4D97-AF65-F5344CB8AC3E}">
        <p14:creationId xmlns:p14="http://schemas.microsoft.com/office/powerpoint/2010/main" val="398077559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tCategory_Note xmlns="8eea9d18-bc50-40f6-a6a2-449a2f3caa65">
      <Terms xmlns="http://schemas.microsoft.com/office/infopath/2007/PartnerControls"/>
    </LitCategory_Note>
    <LitCustomerTitle xmlns="8eea9d18-bc50-40f6-a6a2-449a2f3caa65" xsi:nil="true"/>
    <LitProjectTitle xmlns="8eea9d18-bc50-40f6-a6a2-449a2f3caa65" xsi:nil="true"/>
    <LitProjectNumber xmlns="8eea9d18-bc50-40f6-a6a2-449a2f3caa65" xsi:nil="true"/>
    <LitCustomerNumber xmlns="8eea9d18-bc50-40f6-a6a2-449a2f3caa65" xsi:nil="true"/>
    <Datumentijd xmlns="483565ae-11bd-4f8d-a04e-ee111fcbcb49" xsi:nil="true"/>
    <LitTag_Note xmlns="8eea9d18-bc50-40f6-a6a2-449a2f3caa65">
      <Terms xmlns="http://schemas.microsoft.com/office/infopath/2007/PartnerControls"/>
    </LitTag_Note>
    <lcf76f155ced4ddcb4097134ff3c332f xmlns="483565ae-11bd-4f8d-a04e-ee111fcbcb49">
      <Terms xmlns="http://schemas.microsoft.com/office/infopath/2007/PartnerControls"/>
    </lcf76f155ced4ddcb4097134ff3c332f>
    <TaxCatchAll xmlns="8eea9d18-bc50-40f6-a6a2-449a2f3caa65" xsi:nil="true"/>
    <SharedWithUsers xmlns="8eea9d18-bc50-40f6-a6a2-449a2f3caa65">
      <UserInfo>
        <DisplayName>Dhr. B. van Woudenberg</DisplayName>
        <AccountId>13</AccountId>
        <AccountType/>
      </UserInfo>
      <UserInfo>
        <DisplayName>Mevr. D. Springvloed</DisplayName>
        <AccountId>81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F95625631F6E4E82721776B9E35F05" ma:contentTypeVersion="22" ma:contentTypeDescription="Een nieuw document maken." ma:contentTypeScope="" ma:versionID="482ddc50c337387bb397b971705ed924">
  <xsd:schema xmlns:xsd="http://www.w3.org/2001/XMLSchema" xmlns:xs="http://www.w3.org/2001/XMLSchema" xmlns:p="http://schemas.microsoft.com/office/2006/metadata/properties" xmlns:ns2="8eea9d18-bc50-40f6-a6a2-449a2f3caa65" xmlns:ns3="483565ae-11bd-4f8d-a04e-ee111fcbcb49" targetNamespace="http://schemas.microsoft.com/office/2006/metadata/properties" ma:root="true" ma:fieldsID="ce4c263f4514fab2dcafd42826b906ea" ns2:_="" ns3:_="">
    <xsd:import namespace="8eea9d18-bc50-40f6-a6a2-449a2f3caa65"/>
    <xsd:import namespace="483565ae-11bd-4f8d-a04e-ee111fcbcb49"/>
    <xsd:element name="properties">
      <xsd:complexType>
        <xsd:sequence>
          <xsd:element name="documentManagement">
            <xsd:complexType>
              <xsd:all>
                <xsd:element ref="ns2:LitCategory_Note" minOccurs="0"/>
                <xsd:element ref="ns2:TaxCatchAll" minOccurs="0"/>
                <xsd:element ref="ns2:LitTag_Note" minOccurs="0"/>
                <xsd:element ref="ns2:LitCustomerTitle" minOccurs="0"/>
                <xsd:element ref="ns2:LitCustomerNumber" minOccurs="0"/>
                <xsd:element ref="ns2:LitProjectTitle" minOccurs="0"/>
                <xsd:element ref="ns2:LitProjectNumber" minOccurs="0"/>
                <xsd:element ref="ns3:MediaServiceMetadata" minOccurs="0"/>
                <xsd:element ref="ns3:MediaServiceFastMetadata" minOccurs="0"/>
                <xsd:element ref="ns3:Datumentijd" minOccurs="0"/>
                <xsd:element ref="ns2:SharedWithUsers" minOccurs="0"/>
                <xsd:element ref="ns2:SharedWithDetails" minOccurs="0"/>
                <xsd:element ref="ns3:lcf76f155ced4ddcb4097134ff3c332f" minOccurs="0"/>
                <xsd:element ref="ns3:MediaServiceOCR" minOccurs="0"/>
                <xsd:element ref="ns3:MediaServiceGenerationTime" minOccurs="0"/>
                <xsd:element ref="ns3:MediaServiceEventHashCode" minOccurs="0"/>
                <xsd:element ref="ns3:MediaServiceObjectDetectorVersion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a9d18-bc50-40f6-a6a2-449a2f3caa65" elementFormDefault="qualified">
    <xsd:import namespace="http://schemas.microsoft.com/office/2006/documentManagement/types"/>
    <xsd:import namespace="http://schemas.microsoft.com/office/infopath/2007/PartnerControls"/>
    <xsd:element name="LitCategory_Note" ma:index="9" nillable="true" ma:taxonomy="true" ma:internalName="LitCategory_Note" ma:taxonomyFieldName="LitCategory" ma:displayName="Categorieën" ma:fieldId="{39e012a4-b63e-4936-a4e9-2e0c2939ac1b}" ma:taxonomyMulti="true" ma:sspId="e75a8330-89c8-41c7-ac15-80766da78cdd" ma:termSetId="1d8ebc5f-d64c-44bf-925a-5a801224aad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1bacdaac-4289-4266-97f8-241aafef12c3}" ma:internalName="TaxCatchAll" ma:showField="CatchAllData" ma:web="8eea9d18-bc50-40f6-a6a2-449a2f3caa65">
      <xsd:complexType>
        <xsd:complexContent>
          <xsd:extension base="dms:MultiChoiceLookup">
            <xsd:sequence>
              <xsd:element name="Value" type="dms:Lookup" maxOccurs="unbounded" minOccurs="0" nillable="true"/>
            </xsd:sequence>
          </xsd:extension>
        </xsd:complexContent>
      </xsd:complexType>
    </xsd:element>
    <xsd:element name="LitTag_Note" ma:index="12" nillable="true" ma:taxonomy="true" ma:internalName="LitTag_Note" ma:taxonomyFieldName="LitTag" ma:displayName="Tags" ma:fieldId="{21515f04-1c08-4b94-a6ed-630436679ed3}" ma:taxonomyMulti="true" ma:sspId="e75a8330-89c8-41c7-ac15-80766da78cdd" ma:termSetId="3323295f-c5fb-4a3c-9da1-539b374e286f" ma:anchorId="00000000-0000-0000-0000-000000000000" ma:open="true" ma:isKeyword="false">
      <xsd:complexType>
        <xsd:sequence>
          <xsd:element ref="pc:Terms" minOccurs="0" maxOccurs="1"/>
        </xsd:sequence>
      </xsd:complexType>
    </xsd:element>
    <xsd:element name="LitCustomerTitle" ma:index="13" nillable="true" ma:displayName="Klant Naam" ma:internalName="LitCustomerTitle">
      <xsd:simpleType>
        <xsd:restriction base="dms:Text"/>
      </xsd:simpleType>
    </xsd:element>
    <xsd:element name="LitCustomerNumber" ma:index="14" nillable="true" ma:displayName="Klant Nummer" ma:internalName="LitCustomerNumber">
      <xsd:simpleType>
        <xsd:restriction base="dms:Text"/>
      </xsd:simpleType>
    </xsd:element>
    <xsd:element name="LitProjectTitle" ma:index="15" nillable="true" ma:displayName="Project Titel" ma:internalName="LitProjectTitle">
      <xsd:simpleType>
        <xsd:restriction base="dms:Text"/>
      </xsd:simpleType>
    </xsd:element>
    <xsd:element name="LitProjectNumber" ma:index="16" nillable="true" ma:displayName="Project Nummer" ma:internalName="LitProjectNumber">
      <xsd:simpleType>
        <xsd:restriction base="dms:Text"/>
      </xsd:simple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3565ae-11bd-4f8d-a04e-ee111fcbcb49"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Datumentijd" ma:index="19" nillable="true" ma:displayName="Datum en tijd" ma:format="DateOnly" ma:internalName="Datumentijd">
      <xsd:simpleType>
        <xsd:restriction base="dms:DateTime"/>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e75a8330-89c8-41c7-ac15-80766da78cdd"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DateTaken" ma:index="28" nillable="true" ma:displayName="MediaServiceDateTaken" ma:hidden="true" ma:indexed="true" ma:internalName="MediaServiceDateTaken"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CF1CD0-2D9C-4E08-A669-BC1A9BDB108B}">
  <ds:schemaRefs>
    <ds:schemaRef ds:uri="http://schemas.microsoft.com/office/infopath/2007/PartnerControls"/>
    <ds:schemaRef ds:uri="8eea9d18-bc50-40f6-a6a2-449a2f3caa65"/>
    <ds:schemaRef ds:uri="483565ae-11bd-4f8d-a04e-ee111fcbcb49"/>
    <ds:schemaRef ds:uri="http://purl.org/dc/elements/1.1/"/>
    <ds:schemaRef ds:uri="http://purl.org/dc/dcmityp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91251B4-695D-465C-8EFA-7E7716624D3F}">
  <ds:schemaRefs>
    <ds:schemaRef ds:uri="http://schemas.microsoft.com/sharepoint/v3/contenttype/forms"/>
  </ds:schemaRefs>
</ds:datastoreItem>
</file>

<file path=customXml/itemProps3.xml><?xml version="1.0" encoding="utf-8"?>
<ds:datastoreItem xmlns:ds="http://schemas.openxmlformats.org/officeDocument/2006/customXml" ds:itemID="{920F10E2-EFC4-43EB-8CF2-BACD4E8ABD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a9d18-bc50-40f6-a6a2-449a2f3caa65"/>
    <ds:schemaRef ds:uri="483565ae-11bd-4f8d-a04e-ee111fcbcb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95</TotalTime>
  <Words>1108</Words>
  <Application>Microsoft Office PowerPoint</Application>
  <PresentationFormat>Breedbeeld</PresentationFormat>
  <Paragraphs>258</Paragraphs>
  <Slides>23</Slides>
  <Notes>23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Arial,Sans-Serif</vt:lpstr>
      <vt:lpstr>Calibri</vt:lpstr>
      <vt:lpstr>Calibri Light</vt:lpstr>
      <vt:lpstr>Kantoorthema</vt:lpstr>
      <vt:lpstr> Naar het voortgezet onderwijs    </vt:lpstr>
      <vt:lpstr>Nieuwe school, maar welke? </vt:lpstr>
      <vt:lpstr>PowerPoint-presentatie</vt:lpstr>
      <vt:lpstr>1. Wat zijn de interesses en talenten van uw kind?</vt:lpstr>
      <vt:lpstr>2. Welk schooltype sluit het beste aan bij uw kind?</vt:lpstr>
      <vt:lpstr>Advies van de basisschool</vt:lpstr>
      <vt:lpstr>3. Hoe leert uw kind het best?</vt:lpstr>
      <vt:lpstr>4. Welke sfeer zoekt uw kind? </vt:lpstr>
      <vt:lpstr>5. Welke oriëntatiemogelijkheden zijn er? </vt:lpstr>
      <vt:lpstr>De verschillende vormen van voortgezet onderwijs</vt:lpstr>
      <vt:lpstr>De verschillende vormen van voortgezet onderwijs</vt:lpstr>
      <vt:lpstr>PowerPoint-presentatie</vt:lpstr>
      <vt:lpstr>Vakken leerjaar 1</vt:lpstr>
      <vt:lpstr>De verschillende branche certificaten binnen PrO</vt:lpstr>
      <vt:lpstr>VMBO (4 jaar)</vt:lpstr>
      <vt:lpstr>Leerwegondersteuning</vt:lpstr>
      <vt:lpstr>Profielen VMBO</vt:lpstr>
      <vt:lpstr>MHV</vt:lpstr>
      <vt:lpstr>Het Nederlandse onderwijsstelsel, zo zit het in elkaar</vt:lpstr>
      <vt:lpstr>Hoe meld ik mijn kind aan?</vt:lpstr>
      <vt:lpstr>Hoe meld ik mijn kind aan?</vt:lpstr>
      <vt:lpstr>Meer informatie?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Naar het voortgezet onderwijs</dc:title>
  <dc:creator>D.vanZundert;E.Smit</dc:creator>
  <cp:lastModifiedBy>Mevr. Ilona landman | BLICK op onderwijs</cp:lastModifiedBy>
  <cp:revision>288</cp:revision>
  <cp:lastPrinted>2022-11-17T17:53:11Z</cp:lastPrinted>
  <dcterms:created xsi:type="dcterms:W3CDTF">2020-11-01T09:15:35Z</dcterms:created>
  <dcterms:modified xsi:type="dcterms:W3CDTF">2023-10-26T08:27:01Z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0x0101000AF95625631F6E4E82721776B9E35F05</vt:lpwstr>
  </property>
  <property fmtid="{D5CDD505-2E9C-101B-9397-08002B2CF9AE}" pid="3" name="LitTag">
    <vt:lpwstr/>
  </property>
  <property fmtid="{D5CDD505-2E9C-101B-9397-08002B2CF9AE}" pid="4" name="MediaServiceImageTags">
    <vt:lpwstr/>
  </property>
  <property fmtid="{D5CDD505-2E9C-101B-9397-08002B2CF9AE}" pid="5" name="LitCategory">
    <vt:lpwstr/>
  </property>
</Properties>
</file>